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13" r:id="rId3"/>
    <p:sldId id="314" r:id="rId4"/>
    <p:sldId id="315" r:id="rId5"/>
    <p:sldId id="312" r:id="rId6"/>
    <p:sldId id="287" r:id="rId7"/>
    <p:sldId id="309" r:id="rId8"/>
    <p:sldId id="316" r:id="rId9"/>
    <p:sldId id="311" r:id="rId10"/>
    <p:sldId id="276" r:id="rId11"/>
    <p:sldId id="261" r:id="rId12"/>
    <p:sldId id="262" r:id="rId13"/>
    <p:sldId id="263" r:id="rId14"/>
    <p:sldId id="304" r:id="rId15"/>
    <p:sldId id="303" r:id="rId16"/>
    <p:sldId id="305" r:id="rId17"/>
    <p:sldId id="283" r:id="rId18"/>
    <p:sldId id="285" r:id="rId19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  <a:srgbClr val="906638"/>
    <a:srgbClr val="C95B11"/>
    <a:srgbClr val="3C5A59"/>
    <a:srgbClr val="10723C"/>
    <a:srgbClr val="860300"/>
    <a:srgbClr val="2867A0"/>
    <a:srgbClr val="696969"/>
    <a:srgbClr val="D05E00"/>
    <a:srgbClr val="455B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із теми 1 –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2DE63D5-997A-4646-A377-4702673A728D}" styleName="Світлий стиль 2 –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3" autoAdjust="0"/>
    <p:restoredTop sz="96110"/>
  </p:normalViewPr>
  <p:slideViewPr>
    <p:cSldViewPr snapToGrid="0">
      <p:cViewPr varScale="1">
        <p:scale>
          <a:sx n="111" d="100"/>
          <a:sy n="111" d="100"/>
        </p:scale>
        <p:origin x="7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ECCD5ACE-6FF5-4E08-92C7-7268BB46FFE5}"/>
    <pc:docChg chg="undo custSel addSld delSld modSld">
      <pc:chgData name="Kulinich Bohdan" userId="48e65c9f34e137d0" providerId="LiveId" clId="{ECCD5ACE-6FF5-4E08-92C7-7268BB46FFE5}" dt="2019-09-26T15:28:20.756" v="3556" actId="1076"/>
      <pc:docMkLst>
        <pc:docMk/>
      </pc:docMkLst>
      <pc:sldChg chg="addSp delSp modSp delAnim modAnim">
        <pc:chgData name="Kulinich Bohdan" userId="48e65c9f34e137d0" providerId="LiveId" clId="{ECCD5ACE-6FF5-4E08-92C7-7268BB46FFE5}" dt="2019-09-23T21:21:21.371" v="2294" actId="1076"/>
        <pc:sldMkLst>
          <pc:docMk/>
          <pc:sldMk cId="4214866131" sldId="261"/>
        </pc:sldMkLst>
        <pc:spChg chg="mod">
          <ac:chgData name="Kulinich Bohdan" userId="48e65c9f34e137d0" providerId="LiveId" clId="{ECCD5ACE-6FF5-4E08-92C7-7268BB46FFE5}" dt="2019-09-23T21:21:21.371" v="2294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ECCD5ACE-6FF5-4E08-92C7-7268BB46FFE5}" dt="2019-09-23T21:21:21.371" v="2294" actId="1076"/>
          <ac:spMkLst>
            <pc:docMk/>
            <pc:sldMk cId="4214866131" sldId="261"/>
            <ac:spMk id="9" creationId="{00000000-0000-0000-0000-000000000000}"/>
          </ac:spMkLst>
        </pc:spChg>
        <pc:spChg chg="del mod">
          <ac:chgData name="Kulinich Bohdan" userId="48e65c9f34e137d0" providerId="LiveId" clId="{ECCD5ACE-6FF5-4E08-92C7-7268BB46FFE5}" dt="2019-09-23T18:59:48.001" v="2291" actId="478"/>
          <ac:spMkLst>
            <pc:docMk/>
            <pc:sldMk cId="4214866131" sldId="261"/>
            <ac:spMk id="10" creationId="{00000000-0000-0000-0000-000000000000}"/>
          </ac:spMkLst>
        </pc:spChg>
        <pc:spChg chg="add del mod">
          <ac:chgData name="Kulinich Bohdan" userId="48e65c9f34e137d0" providerId="LiveId" clId="{ECCD5ACE-6FF5-4E08-92C7-7268BB46FFE5}" dt="2019-09-23T18:59:48.001" v="2291" actId="478"/>
          <ac:spMkLst>
            <pc:docMk/>
            <pc:sldMk cId="4214866131" sldId="261"/>
            <ac:spMk id="11" creationId="{D7B063B6-2207-4D0D-8A5C-259458732348}"/>
          </ac:spMkLst>
        </pc:spChg>
        <pc:spChg chg="mod">
          <ac:chgData name="Kulinich Bohdan" userId="48e65c9f34e137d0" providerId="LiveId" clId="{ECCD5ACE-6FF5-4E08-92C7-7268BB46FFE5}" dt="2019-09-23T21:21:21.371" v="2294" actId="1076"/>
          <ac:spMkLst>
            <pc:docMk/>
            <pc:sldMk cId="4214866131" sldId="261"/>
            <ac:spMk id="13" creationId="{00000000-0000-0000-0000-000000000000}"/>
          </ac:spMkLst>
        </pc:spChg>
      </pc:sldChg>
      <pc:sldChg chg="addSp delSp modSp delAnim modAnim">
        <pc:chgData name="Kulinich Bohdan" userId="48e65c9f34e137d0" providerId="LiveId" clId="{ECCD5ACE-6FF5-4E08-92C7-7268BB46FFE5}" dt="2019-09-24T04:09:09.090" v="2302" actId="1076"/>
        <pc:sldMkLst>
          <pc:docMk/>
          <pc:sldMk cId="3788696724" sldId="262"/>
        </pc:sldMkLst>
        <pc:spChg chg="mod">
          <ac:chgData name="Kulinich Bohdan" userId="48e65c9f34e137d0" providerId="LiveId" clId="{ECCD5ACE-6FF5-4E08-92C7-7268BB46FFE5}" dt="2019-09-19T20:42:55.441" v="1846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CCD5ACE-6FF5-4E08-92C7-7268BB46FFE5}" dt="2019-09-19T20:43:51.078" v="1871" actId="20577"/>
          <ac:spMkLst>
            <pc:docMk/>
            <pc:sldMk cId="3788696724" sldId="262"/>
            <ac:spMk id="9" creationId="{22EC37FC-34D8-4299-B194-6D26E68B18DA}"/>
          </ac:spMkLst>
        </pc:spChg>
        <pc:spChg chg="add mod">
          <ac:chgData name="Kulinich Bohdan" userId="48e65c9f34e137d0" providerId="LiveId" clId="{ECCD5ACE-6FF5-4E08-92C7-7268BB46FFE5}" dt="2019-09-19T20:44:14.442" v="1880" actId="20577"/>
          <ac:spMkLst>
            <pc:docMk/>
            <pc:sldMk cId="3788696724" sldId="262"/>
            <ac:spMk id="11" creationId="{50CA286F-0D98-48B0-95E8-F2C0E686B388}"/>
          </ac:spMkLst>
        </pc:spChg>
        <pc:spChg chg="mod">
          <ac:chgData name="Kulinich Bohdan" userId="48e65c9f34e137d0" providerId="LiveId" clId="{ECCD5ACE-6FF5-4E08-92C7-7268BB46FFE5}" dt="2019-09-19T20:43:36.637" v="1863" actId="14100"/>
          <ac:spMkLst>
            <pc:docMk/>
            <pc:sldMk cId="3788696724" sldId="262"/>
            <ac:spMk id="12" creationId="{00000000-0000-0000-0000-000000000000}"/>
          </ac:spMkLst>
        </pc:spChg>
        <pc:spChg chg="add mod">
          <ac:chgData name="Kulinich Bohdan" userId="48e65c9f34e137d0" providerId="LiveId" clId="{ECCD5ACE-6FF5-4E08-92C7-7268BB46FFE5}" dt="2019-09-19T20:44:37.504" v="1891" actId="20577"/>
          <ac:spMkLst>
            <pc:docMk/>
            <pc:sldMk cId="3788696724" sldId="262"/>
            <ac:spMk id="13" creationId="{B5893A94-7C02-4876-9666-9DE8C18B452A}"/>
          </ac:spMkLst>
        </pc:spChg>
        <pc:spChg chg="add mod">
          <ac:chgData name="Kulinich Bohdan" userId="48e65c9f34e137d0" providerId="LiveId" clId="{ECCD5ACE-6FF5-4E08-92C7-7268BB46FFE5}" dt="2019-09-24T04:09:09.090" v="2302" actId="1076"/>
          <ac:spMkLst>
            <pc:docMk/>
            <pc:sldMk cId="3788696724" sldId="262"/>
            <ac:spMk id="14" creationId="{408253DA-6384-4B45-B809-62C7E920D727}"/>
          </ac:spMkLst>
        </pc:spChg>
        <pc:spChg chg="add del mod">
          <ac:chgData name="Kulinich Bohdan" userId="48e65c9f34e137d0" providerId="LiveId" clId="{ECCD5ACE-6FF5-4E08-92C7-7268BB46FFE5}" dt="2019-09-23T21:22:14.023" v="2295" actId="478"/>
          <ac:spMkLst>
            <pc:docMk/>
            <pc:sldMk cId="3788696724" sldId="262"/>
            <ac:spMk id="15" creationId="{6414CA63-E449-44F6-9481-FE9CB2EAFF24}"/>
          </ac:spMkLst>
        </pc:spChg>
        <pc:spChg chg="add mod">
          <ac:chgData name="Kulinich Bohdan" userId="48e65c9f34e137d0" providerId="LiveId" clId="{ECCD5ACE-6FF5-4E08-92C7-7268BB46FFE5}" dt="2019-09-24T04:09:09.090" v="2302" actId="1076"/>
          <ac:spMkLst>
            <pc:docMk/>
            <pc:sldMk cId="3788696724" sldId="262"/>
            <ac:spMk id="16" creationId="{85B42438-E422-460F-A0A9-BF6576C220AB}"/>
          </ac:spMkLst>
        </pc:spChg>
        <pc:spChg chg="add mod">
          <ac:chgData name="Kulinich Bohdan" userId="48e65c9f34e137d0" providerId="LiveId" clId="{ECCD5ACE-6FF5-4E08-92C7-7268BB46FFE5}" dt="2019-09-24T04:09:09.090" v="2302" actId="1076"/>
          <ac:spMkLst>
            <pc:docMk/>
            <pc:sldMk cId="3788696724" sldId="262"/>
            <ac:spMk id="17" creationId="{4E652237-0BDD-4F41-A149-8EBE16693398}"/>
          </ac:spMkLst>
        </pc:spChg>
      </pc:sldChg>
      <pc:sldChg chg="addSp modSp modAnim">
        <pc:chgData name="Kulinich Bohdan" userId="48e65c9f34e137d0" providerId="LiveId" clId="{ECCD5ACE-6FF5-4E08-92C7-7268BB46FFE5}" dt="2019-09-19T21:08:59.198" v="2270" actId="20577"/>
        <pc:sldMkLst>
          <pc:docMk/>
          <pc:sldMk cId="3950386982" sldId="263"/>
        </pc:sldMkLst>
        <pc:spChg chg="mod">
          <ac:chgData name="Kulinich Bohdan" userId="48e65c9f34e137d0" providerId="LiveId" clId="{ECCD5ACE-6FF5-4E08-92C7-7268BB46FFE5}" dt="2019-09-19T21:06:21.352" v="2174" actId="20577"/>
          <ac:spMkLst>
            <pc:docMk/>
            <pc:sldMk cId="3950386982" sldId="263"/>
            <ac:spMk id="7" creationId="{00000000-0000-0000-0000-000000000000}"/>
          </ac:spMkLst>
        </pc:spChg>
        <pc:spChg chg="mod">
          <ac:chgData name="Kulinich Bohdan" userId="48e65c9f34e137d0" providerId="LiveId" clId="{ECCD5ACE-6FF5-4E08-92C7-7268BB46FFE5}" dt="2019-09-19T21:08:23.690" v="2244" actId="14100"/>
          <ac:spMkLst>
            <pc:docMk/>
            <pc:sldMk cId="3950386982" sldId="263"/>
            <ac:spMk id="9" creationId="{00000000-0000-0000-0000-000000000000}"/>
          </ac:spMkLst>
        </pc:spChg>
        <pc:spChg chg="mod">
          <ac:chgData name="Kulinich Bohdan" userId="48e65c9f34e137d0" providerId="LiveId" clId="{ECCD5ACE-6FF5-4E08-92C7-7268BB46FFE5}" dt="2019-09-19T21:08:21.804" v="2243" actId="14100"/>
          <ac:spMkLst>
            <pc:docMk/>
            <pc:sldMk cId="3950386982" sldId="263"/>
            <ac:spMk id="10" creationId="{00000000-0000-0000-0000-000000000000}"/>
          </ac:spMkLst>
        </pc:spChg>
        <pc:spChg chg="add mod">
          <ac:chgData name="Kulinich Bohdan" userId="48e65c9f34e137d0" providerId="LiveId" clId="{ECCD5ACE-6FF5-4E08-92C7-7268BB46FFE5}" dt="2019-09-19T21:08:59.198" v="2270" actId="20577"/>
          <ac:spMkLst>
            <pc:docMk/>
            <pc:sldMk cId="3950386982" sldId="263"/>
            <ac:spMk id="11" creationId="{EFEA41DF-4602-4622-B0D2-AF00268C907F}"/>
          </ac:spMkLst>
        </pc:spChg>
      </pc:sldChg>
      <pc:sldChg chg="addSp delSp modSp modAnim">
        <pc:chgData name="Kulinich Bohdan" userId="48e65c9f34e137d0" providerId="LiveId" clId="{ECCD5ACE-6FF5-4E08-92C7-7268BB46FFE5}" dt="2019-09-19T20:41:49.832" v="1802" actId="113"/>
        <pc:sldMkLst>
          <pc:docMk/>
          <pc:sldMk cId="895084801" sldId="276"/>
        </pc:sldMkLst>
        <pc:spChg chg="mod">
          <ac:chgData name="Kulinich Bohdan" userId="48e65c9f34e137d0" providerId="LiveId" clId="{ECCD5ACE-6FF5-4E08-92C7-7268BB46FFE5}" dt="2019-09-19T20:29:06.635" v="1668" actId="20577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ECCD5ACE-6FF5-4E08-92C7-7268BB46FFE5}" dt="2019-09-19T20:32:16.737" v="1774" actId="113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ECCD5ACE-6FF5-4E08-92C7-7268BB46FFE5}" dt="2019-09-19T20:32:11.487" v="1772" actId="113"/>
          <ac:spMkLst>
            <pc:docMk/>
            <pc:sldMk cId="895084801" sldId="276"/>
            <ac:spMk id="9" creationId="{00000000-0000-0000-0000-000000000000}"/>
          </ac:spMkLst>
        </pc:spChg>
        <pc:spChg chg="add del mod">
          <ac:chgData name="Kulinich Bohdan" userId="48e65c9f34e137d0" providerId="LiveId" clId="{ECCD5ACE-6FF5-4E08-92C7-7268BB46FFE5}" dt="2019-09-19T19:45:24.172" v="1267"/>
          <ac:spMkLst>
            <pc:docMk/>
            <pc:sldMk cId="895084801" sldId="276"/>
            <ac:spMk id="11" creationId="{DCAD32EA-AF27-4D32-84C2-B08E9CDAA862}"/>
          </ac:spMkLst>
        </pc:spChg>
        <pc:spChg chg="add mod">
          <ac:chgData name="Kulinich Bohdan" userId="48e65c9f34e137d0" providerId="LiveId" clId="{ECCD5ACE-6FF5-4E08-92C7-7268BB46FFE5}" dt="2019-09-19T20:41:49.832" v="1802" actId="113"/>
          <ac:spMkLst>
            <pc:docMk/>
            <pc:sldMk cId="895084801" sldId="276"/>
            <ac:spMk id="12" creationId="{85D08040-E663-40C9-9A1D-C90EB18DB9F3}"/>
          </ac:spMkLst>
        </pc:spChg>
        <pc:spChg chg="mod">
          <ac:chgData name="Kulinich Bohdan" userId="48e65c9f34e137d0" providerId="LiveId" clId="{ECCD5ACE-6FF5-4E08-92C7-7268BB46FFE5}" dt="2019-09-19T20:32:03.888" v="1770" actId="113"/>
          <ac:spMkLst>
            <pc:docMk/>
            <pc:sldMk cId="895084801" sldId="276"/>
            <ac:spMk id="24" creationId="{00000000-0000-0000-0000-000000000000}"/>
          </ac:spMkLst>
        </pc:spChg>
      </pc:sldChg>
      <pc:sldChg chg="modSp">
        <pc:chgData name="Kulinich Bohdan" userId="48e65c9f34e137d0" providerId="LiveId" clId="{ECCD5ACE-6FF5-4E08-92C7-7268BB46FFE5}" dt="2019-09-25T21:35:16.897" v="3273" actId="1076"/>
        <pc:sldMkLst>
          <pc:docMk/>
          <pc:sldMk cId="651625149" sldId="283"/>
        </pc:sldMkLst>
        <pc:spChg chg="mod">
          <ac:chgData name="Kulinich Bohdan" userId="48e65c9f34e137d0" providerId="LiveId" clId="{ECCD5ACE-6FF5-4E08-92C7-7268BB46FFE5}" dt="2019-09-25T21:35:16.897" v="3273" actId="1076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ECCD5ACE-6FF5-4E08-92C7-7268BB46FFE5}" dt="2019-09-25T21:35:16.897" v="3273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ECCD5ACE-6FF5-4E08-92C7-7268BB46FFE5}" dt="2019-09-25T21:35:16.897" v="3273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ECCD5ACE-6FF5-4E08-92C7-7268BB46FFE5}" dt="2019-09-25T21:35:16.897" v="3273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ECCD5ACE-6FF5-4E08-92C7-7268BB46FFE5}" dt="2019-09-25T21:35:16.897" v="3273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ECCD5ACE-6FF5-4E08-92C7-7268BB46FFE5}" dt="2019-09-25T21:51:24.601" v="3545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ECCD5ACE-6FF5-4E08-92C7-7268BB46FFE5}" dt="2019-09-25T21:38:11.374" v="3379" actId="255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ECCD5ACE-6FF5-4E08-92C7-7268BB46FFE5}" dt="2019-09-25T21:41:47.019" v="3425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ECCD5ACE-6FF5-4E08-92C7-7268BB46FFE5}" dt="2019-09-25T21:47:44.984" v="3499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ECCD5ACE-6FF5-4E08-92C7-7268BB46FFE5}" dt="2019-09-25T21:51:24.601" v="3545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ECCD5ACE-6FF5-4E08-92C7-7268BB46FFE5}" dt="2019-09-25T20:56:20.675" v="2861" actId="113"/>
        <pc:sldMkLst>
          <pc:docMk/>
          <pc:sldMk cId="2747872797" sldId="303"/>
        </pc:sldMkLst>
        <pc:spChg chg="mod">
          <ac:chgData name="Kulinich Bohdan" userId="48e65c9f34e137d0" providerId="LiveId" clId="{ECCD5ACE-6FF5-4E08-92C7-7268BB46FFE5}" dt="2019-09-25T20:56:20.675" v="2861" actId="113"/>
          <ac:spMkLst>
            <pc:docMk/>
            <pc:sldMk cId="2747872797" sldId="303"/>
            <ac:spMk id="7" creationId="{00000000-0000-0000-0000-000000000000}"/>
          </ac:spMkLst>
        </pc:spChg>
        <pc:spChg chg="del">
          <ac:chgData name="Kulinich Bohdan" userId="48e65c9f34e137d0" providerId="LiveId" clId="{ECCD5ACE-6FF5-4E08-92C7-7268BB46FFE5}" dt="2019-09-25T18:53:24.182" v="2610" actId="478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CCD5ACE-6FF5-4E08-92C7-7268BB46FFE5}" dt="2019-09-25T18:53:27.546" v="261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CCD5ACE-6FF5-4E08-92C7-7268BB46FFE5}" dt="2019-09-25T20:53:16.141" v="2833" actId="122"/>
          <ac:spMkLst>
            <pc:docMk/>
            <pc:sldMk cId="2747872797" sldId="303"/>
            <ac:spMk id="19" creationId="{DCAEBB94-127A-4F4B-94AA-137E479E53A5}"/>
          </ac:spMkLst>
        </pc:spChg>
        <pc:spChg chg="add mod">
          <ac:chgData name="Kulinich Bohdan" userId="48e65c9f34e137d0" providerId="LiveId" clId="{ECCD5ACE-6FF5-4E08-92C7-7268BB46FFE5}" dt="2019-09-25T20:53:13.350" v="2831" actId="122"/>
          <ac:spMkLst>
            <pc:docMk/>
            <pc:sldMk cId="2747872797" sldId="303"/>
            <ac:spMk id="20" creationId="{451248C8-4EB8-4A65-9EBA-1774C5AEF5C7}"/>
          </ac:spMkLst>
        </pc:spChg>
        <pc:spChg chg="add mod">
          <ac:chgData name="Kulinich Bohdan" userId="48e65c9f34e137d0" providerId="LiveId" clId="{ECCD5ACE-6FF5-4E08-92C7-7268BB46FFE5}" dt="2019-09-25T20:53:11.047" v="2829" actId="122"/>
          <ac:spMkLst>
            <pc:docMk/>
            <pc:sldMk cId="2747872797" sldId="303"/>
            <ac:spMk id="21" creationId="{D3992056-1758-4A93-8D0B-09EAEF076230}"/>
          </ac:spMkLst>
        </pc:spChg>
        <pc:spChg chg="mod">
          <ac:chgData name="Kulinich Bohdan" userId="48e65c9f34e137d0" providerId="LiveId" clId="{ECCD5ACE-6FF5-4E08-92C7-7268BB46FFE5}" dt="2019-09-25T20:53:07.854" v="2827" actId="122"/>
          <ac:spMkLst>
            <pc:docMk/>
            <pc:sldMk cId="2747872797" sldId="303"/>
            <ac:spMk id="32" creationId="{00000000-0000-0000-0000-000000000000}"/>
          </ac:spMkLst>
        </pc:spChg>
        <pc:picChg chg="add mod">
          <ac:chgData name="Kulinich Bohdan" userId="48e65c9f34e137d0" providerId="LiveId" clId="{ECCD5ACE-6FF5-4E08-92C7-7268BB46FFE5}" dt="2019-09-25T20:52:57.045" v="2825" actId="1076"/>
          <ac:picMkLst>
            <pc:docMk/>
            <pc:sldMk cId="2747872797" sldId="303"/>
            <ac:picMk id="6" creationId="{4E913112-E52A-4714-ABC7-00F783D84F5E}"/>
          </ac:picMkLst>
        </pc:picChg>
        <pc:picChg chg="add mod">
          <ac:chgData name="Kulinich Bohdan" userId="48e65c9f34e137d0" providerId="LiveId" clId="{ECCD5ACE-6FF5-4E08-92C7-7268BB46FFE5}" dt="2019-09-25T20:52:57.045" v="2825" actId="1076"/>
          <ac:picMkLst>
            <pc:docMk/>
            <pc:sldMk cId="2747872797" sldId="303"/>
            <ac:picMk id="11" creationId="{61A892C3-1A04-451F-A034-B2343FC13039}"/>
          </ac:picMkLst>
        </pc:picChg>
        <pc:picChg chg="add mod">
          <ac:chgData name="Kulinich Bohdan" userId="48e65c9f34e137d0" providerId="LiveId" clId="{ECCD5ACE-6FF5-4E08-92C7-7268BB46FFE5}" dt="2019-09-25T20:52:57.045" v="2825" actId="1076"/>
          <ac:picMkLst>
            <pc:docMk/>
            <pc:sldMk cId="2747872797" sldId="303"/>
            <ac:picMk id="13" creationId="{C80906CE-13EB-44A7-BE82-316EC8500183}"/>
          </ac:picMkLst>
        </pc:picChg>
        <pc:picChg chg="add mod">
          <ac:chgData name="Kulinich Bohdan" userId="48e65c9f34e137d0" providerId="LiveId" clId="{ECCD5ACE-6FF5-4E08-92C7-7268BB46FFE5}" dt="2019-09-25T20:52:57.045" v="2825" actId="1076"/>
          <ac:picMkLst>
            <pc:docMk/>
            <pc:sldMk cId="2747872797" sldId="303"/>
            <ac:picMk id="15" creationId="{A5287332-2995-4323-999E-15693DFD51DD}"/>
          </ac:picMkLst>
        </pc:picChg>
        <pc:picChg chg="del">
          <ac:chgData name="Kulinich Bohdan" userId="48e65c9f34e137d0" providerId="LiveId" clId="{ECCD5ACE-6FF5-4E08-92C7-7268BB46FFE5}" dt="2019-09-25T18:53:29.642" v="2612" actId="478"/>
          <ac:picMkLst>
            <pc:docMk/>
            <pc:sldMk cId="2747872797" sldId="303"/>
            <ac:picMk id="29" creationId="{00000000-0000-0000-0000-000000000000}"/>
          </ac:picMkLst>
        </pc:picChg>
      </pc:sldChg>
      <pc:sldChg chg="addSp modSp modAnim">
        <pc:chgData name="Kulinich Bohdan" userId="48e65c9f34e137d0" providerId="LiveId" clId="{ECCD5ACE-6FF5-4E08-92C7-7268BB46FFE5}" dt="2019-09-25T17:17:14.572" v="2609" actId="1076"/>
        <pc:sldMkLst>
          <pc:docMk/>
          <pc:sldMk cId="3718271295" sldId="304"/>
        </pc:sldMkLst>
        <pc:spChg chg="mod">
          <ac:chgData name="Kulinich Bohdan" userId="48e65c9f34e137d0" providerId="LiveId" clId="{ECCD5ACE-6FF5-4E08-92C7-7268BB46FFE5}" dt="2019-09-25T17:16:46.284" v="2607" actId="1076"/>
          <ac:spMkLst>
            <pc:docMk/>
            <pc:sldMk cId="3718271295" sldId="304"/>
            <ac:spMk id="7" creationId="{00000000-0000-0000-0000-000000000000}"/>
          </ac:spMkLst>
        </pc:spChg>
        <pc:spChg chg="mod">
          <ac:chgData name="Kulinich Bohdan" userId="48e65c9f34e137d0" providerId="LiveId" clId="{ECCD5ACE-6FF5-4E08-92C7-7268BB46FFE5}" dt="2019-09-25T17:17:14.572" v="2609" actId="1076"/>
          <ac:spMkLst>
            <pc:docMk/>
            <pc:sldMk cId="3718271295" sldId="304"/>
            <ac:spMk id="8" creationId="{00000000-0000-0000-0000-000000000000}"/>
          </ac:spMkLst>
        </pc:spChg>
        <pc:spChg chg="mod">
          <ac:chgData name="Kulinich Bohdan" userId="48e65c9f34e137d0" providerId="LiveId" clId="{ECCD5ACE-6FF5-4E08-92C7-7268BB46FFE5}" dt="2019-09-25T17:17:14.572" v="2609" actId="1076"/>
          <ac:spMkLst>
            <pc:docMk/>
            <pc:sldMk cId="3718271295" sldId="304"/>
            <ac:spMk id="9" creationId="{00000000-0000-0000-0000-000000000000}"/>
          </ac:spMkLst>
        </pc:spChg>
        <pc:spChg chg="add mod">
          <ac:chgData name="Kulinich Bohdan" userId="48e65c9f34e137d0" providerId="LiveId" clId="{ECCD5ACE-6FF5-4E08-92C7-7268BB46FFE5}" dt="2019-09-25T17:17:14.572" v="2609" actId="1076"/>
          <ac:spMkLst>
            <pc:docMk/>
            <pc:sldMk cId="3718271295" sldId="304"/>
            <ac:spMk id="10" creationId="{9443C23F-BDF1-4346-B3C6-96791E82878E}"/>
          </ac:spMkLst>
        </pc:spChg>
      </pc:sldChg>
      <pc:sldChg chg="delSp modSp delAnim">
        <pc:chgData name="Kulinich Bohdan" userId="48e65c9f34e137d0" providerId="LiveId" clId="{ECCD5ACE-6FF5-4E08-92C7-7268BB46FFE5}" dt="2019-09-25T21:14:36.431" v="3053" actId="20577"/>
        <pc:sldMkLst>
          <pc:docMk/>
          <pc:sldMk cId="2523760687" sldId="305"/>
        </pc:sldMkLst>
        <pc:spChg chg="mod">
          <ac:chgData name="Kulinich Bohdan" userId="48e65c9f34e137d0" providerId="LiveId" clId="{ECCD5ACE-6FF5-4E08-92C7-7268BB46FFE5}" dt="2019-09-25T21:14:36.431" v="3053" actId="20577"/>
          <ac:spMkLst>
            <pc:docMk/>
            <pc:sldMk cId="2523760687" sldId="305"/>
            <ac:spMk id="7" creationId="{00000000-0000-0000-0000-000000000000}"/>
          </ac:spMkLst>
        </pc:spChg>
        <pc:spChg chg="del">
          <ac:chgData name="Kulinich Bohdan" userId="48e65c9f34e137d0" providerId="LiveId" clId="{ECCD5ACE-6FF5-4E08-92C7-7268BB46FFE5}" dt="2019-09-25T21:11:55.495" v="2862" actId="478"/>
          <ac:spMkLst>
            <pc:docMk/>
            <pc:sldMk cId="2523760687" sldId="305"/>
            <ac:spMk id="30" creationId="{00000000-0000-0000-0000-000000000000}"/>
          </ac:spMkLst>
        </pc:spChg>
      </pc:sldChg>
      <pc:sldChg chg="addSp modSp modAnim">
        <pc:chgData name="Kulinich Bohdan" userId="48e65c9f34e137d0" providerId="LiveId" clId="{ECCD5ACE-6FF5-4E08-92C7-7268BB46FFE5}" dt="2019-09-17T18:15:53.214" v="211" actId="1076"/>
        <pc:sldMkLst>
          <pc:docMk/>
          <pc:sldMk cId="105372732" sldId="309"/>
        </pc:sldMkLst>
        <pc:spChg chg="add mod">
          <ac:chgData name="Kulinich Bohdan" userId="48e65c9f34e137d0" providerId="LiveId" clId="{ECCD5ACE-6FF5-4E08-92C7-7268BB46FFE5}" dt="2019-09-17T18:15:00.323" v="208" actId="14100"/>
          <ac:spMkLst>
            <pc:docMk/>
            <pc:sldMk cId="105372732" sldId="309"/>
            <ac:spMk id="16" creationId="{477EF9DA-D86F-4FE4-AC09-182118F244D8}"/>
          </ac:spMkLst>
        </pc:spChg>
        <pc:spChg chg="add mod">
          <ac:chgData name="Kulinich Bohdan" userId="48e65c9f34e137d0" providerId="LiveId" clId="{ECCD5ACE-6FF5-4E08-92C7-7268BB46FFE5}" dt="2019-09-17T18:12:37.784" v="122" actId="14100"/>
          <ac:spMkLst>
            <pc:docMk/>
            <pc:sldMk cId="105372732" sldId="309"/>
            <ac:spMk id="17" creationId="{5E3FB899-5542-42AB-9632-9F28CE96EAFC}"/>
          </ac:spMkLst>
        </pc:spChg>
        <pc:spChg chg="mod">
          <ac:chgData name="Kulinich Bohdan" userId="48e65c9f34e137d0" providerId="LiveId" clId="{ECCD5ACE-6FF5-4E08-92C7-7268BB46FFE5}" dt="2019-09-17T18:15:44.771" v="210" actId="1076"/>
          <ac:spMkLst>
            <pc:docMk/>
            <pc:sldMk cId="105372732" sldId="309"/>
            <ac:spMk id="71" creationId="{539F547B-324B-4D13-945D-0BA7C25F233A}"/>
          </ac:spMkLst>
        </pc:spChg>
        <pc:spChg chg="mod">
          <ac:chgData name="Kulinich Bohdan" userId="48e65c9f34e137d0" providerId="LiveId" clId="{ECCD5ACE-6FF5-4E08-92C7-7268BB46FFE5}" dt="2019-09-17T18:15:53.214" v="211" actId="1076"/>
          <ac:spMkLst>
            <pc:docMk/>
            <pc:sldMk cId="105372732" sldId="309"/>
            <ac:spMk id="72" creationId="{D45FC502-EC65-4848-A18C-CB1F1B0AD3D4}"/>
          </ac:spMkLst>
        </pc:spChg>
      </pc:sldChg>
      <pc:sldChg chg="modSp">
        <pc:chgData name="Kulinich Bohdan" userId="48e65c9f34e137d0" providerId="LiveId" clId="{ECCD5ACE-6FF5-4E08-92C7-7268BB46FFE5}" dt="2019-09-17T18:08:22.375" v="118" actId="207"/>
        <pc:sldMkLst>
          <pc:docMk/>
          <pc:sldMk cId="2565666086" sldId="312"/>
        </pc:sldMkLst>
        <pc:spChg chg="mod">
          <ac:chgData name="Kulinich Bohdan" userId="48e65c9f34e137d0" providerId="LiveId" clId="{ECCD5ACE-6FF5-4E08-92C7-7268BB46FFE5}" dt="2019-09-17T18:08:22.375" v="118" actId="207"/>
          <ac:spMkLst>
            <pc:docMk/>
            <pc:sldMk cId="2565666086" sldId="312"/>
            <ac:spMk id="14" creationId="{326A2E2E-BF97-4240-825C-0456F0F45842}"/>
          </ac:spMkLst>
        </pc:spChg>
      </pc:sldChg>
      <pc:sldChg chg="modSp">
        <pc:chgData name="Kulinich Bohdan" userId="48e65c9f34e137d0" providerId="LiveId" clId="{ECCD5ACE-6FF5-4E08-92C7-7268BB46FFE5}" dt="2019-09-26T15:28:20.756" v="3556" actId="1076"/>
        <pc:sldMkLst>
          <pc:docMk/>
          <pc:sldMk cId="4222222783" sldId="315"/>
        </pc:sldMkLst>
        <pc:spChg chg="mod">
          <ac:chgData name="Kulinich Bohdan" userId="48e65c9f34e137d0" providerId="LiveId" clId="{ECCD5ACE-6FF5-4E08-92C7-7268BB46FFE5}" dt="2019-09-26T15:28:08.824" v="3555" actId="114"/>
          <ac:spMkLst>
            <pc:docMk/>
            <pc:sldMk cId="4222222783" sldId="315"/>
            <ac:spMk id="77" creationId="{BFDBC785-0321-4028-9951-696AFDBADEC6}"/>
          </ac:spMkLst>
        </pc:spChg>
        <pc:spChg chg="mod">
          <ac:chgData name="Kulinich Bohdan" userId="48e65c9f34e137d0" providerId="LiveId" clId="{ECCD5ACE-6FF5-4E08-92C7-7268BB46FFE5}" dt="2019-09-26T15:28:20.756" v="3556" actId="1076"/>
          <ac:spMkLst>
            <pc:docMk/>
            <pc:sldMk cId="4222222783" sldId="315"/>
            <ac:spMk id="78" creationId="{43BAA0E8-83D0-43AF-8C0A-A48741887E31}"/>
          </ac:spMkLst>
        </pc:spChg>
      </pc:sldChg>
      <pc:sldChg chg="addSp delSp modSp delAnim modAnim">
        <pc:chgData name="Kulinich Bohdan" userId="48e65c9f34e137d0" providerId="LiveId" clId="{ECCD5ACE-6FF5-4E08-92C7-7268BB46FFE5}" dt="2019-09-17T20:00:00.591" v="1077" actId="20577"/>
        <pc:sldMkLst>
          <pc:docMk/>
          <pc:sldMk cId="1435341374" sldId="316"/>
        </pc:sldMkLst>
        <pc:spChg chg="mod">
          <ac:chgData name="Kulinich Bohdan" userId="48e65c9f34e137d0" providerId="LiveId" clId="{ECCD5ACE-6FF5-4E08-92C7-7268BB46FFE5}" dt="2019-09-17T20:00:00.591" v="1077" actId="20577"/>
          <ac:spMkLst>
            <pc:docMk/>
            <pc:sldMk cId="1435341374" sldId="316"/>
            <ac:spMk id="4" creationId="{00000000-0000-0000-0000-000000000000}"/>
          </ac:spMkLst>
        </pc:spChg>
        <pc:spChg chg="add mod">
          <ac:chgData name="Kulinich Bohdan" userId="48e65c9f34e137d0" providerId="LiveId" clId="{ECCD5ACE-6FF5-4E08-92C7-7268BB46FFE5}" dt="2019-09-17T18:26:26.313" v="409" actId="1076"/>
          <ac:spMkLst>
            <pc:docMk/>
            <pc:sldMk cId="1435341374" sldId="316"/>
            <ac:spMk id="9" creationId="{557DC507-A6D8-4E85-90F4-28483DF1DA6E}"/>
          </ac:spMkLst>
        </pc:spChg>
        <pc:spChg chg="add mod">
          <ac:chgData name="Kulinich Bohdan" userId="48e65c9f34e137d0" providerId="LiveId" clId="{ECCD5ACE-6FF5-4E08-92C7-7268BB46FFE5}" dt="2019-09-17T19:32:01.755" v="540" actId="1076"/>
          <ac:spMkLst>
            <pc:docMk/>
            <pc:sldMk cId="1435341374" sldId="316"/>
            <ac:spMk id="10" creationId="{C8001A5E-EF62-437F-9791-B97387423504}"/>
          </ac:spMkLst>
        </pc:spChg>
        <pc:spChg chg="add mod">
          <ac:chgData name="Kulinich Bohdan" userId="48e65c9f34e137d0" providerId="LiveId" clId="{ECCD5ACE-6FF5-4E08-92C7-7268BB46FFE5}" dt="2019-09-17T19:32:16.263" v="542" actId="1076"/>
          <ac:spMkLst>
            <pc:docMk/>
            <pc:sldMk cId="1435341374" sldId="316"/>
            <ac:spMk id="11" creationId="{998E8ECF-B749-4FAB-B939-D294B2EF1C45}"/>
          </ac:spMkLst>
        </pc:spChg>
        <pc:spChg chg="add mod">
          <ac:chgData name="Kulinich Bohdan" userId="48e65c9f34e137d0" providerId="LiveId" clId="{ECCD5ACE-6FF5-4E08-92C7-7268BB46FFE5}" dt="2019-09-17T19:31:50.427" v="539" actId="1076"/>
          <ac:spMkLst>
            <pc:docMk/>
            <pc:sldMk cId="1435341374" sldId="316"/>
            <ac:spMk id="12" creationId="{0B814DBB-7A0D-4F02-B31C-ED0FEC76BBE9}"/>
          </ac:spMkLst>
        </pc:spChg>
        <pc:spChg chg="del">
          <ac:chgData name="Kulinich Bohdan" userId="48e65c9f34e137d0" providerId="LiveId" clId="{ECCD5ACE-6FF5-4E08-92C7-7268BB46FFE5}" dt="2019-09-17T18:17:26.503" v="214" actId="478"/>
          <ac:spMkLst>
            <pc:docMk/>
            <pc:sldMk cId="1435341374" sldId="316"/>
            <ac:spMk id="13" creationId="{73727496-3ECD-4D86-9D52-6A616D828A98}"/>
          </ac:spMkLst>
        </pc:spChg>
        <pc:spChg chg="add mod">
          <ac:chgData name="Kulinich Bohdan" userId="48e65c9f34e137d0" providerId="LiveId" clId="{ECCD5ACE-6FF5-4E08-92C7-7268BB46FFE5}" dt="2019-09-17T19:40:37.535" v="702" actId="1076"/>
          <ac:spMkLst>
            <pc:docMk/>
            <pc:sldMk cId="1435341374" sldId="316"/>
            <ac:spMk id="13" creationId="{E680D694-3DD1-4962-ADD6-E21CC06D14F1}"/>
          </ac:spMkLst>
        </pc:spChg>
        <pc:spChg chg="del">
          <ac:chgData name="Kulinich Bohdan" userId="48e65c9f34e137d0" providerId="LiveId" clId="{ECCD5ACE-6FF5-4E08-92C7-7268BB46FFE5}" dt="2019-09-17T18:17:26.503" v="214" actId="478"/>
          <ac:spMkLst>
            <pc:docMk/>
            <pc:sldMk cId="1435341374" sldId="316"/>
            <ac:spMk id="14" creationId="{880F009F-A6A7-4EEF-B574-635A5D36CC04}"/>
          </ac:spMkLst>
        </pc:spChg>
        <pc:spChg chg="add mod">
          <ac:chgData name="Kulinich Bohdan" userId="48e65c9f34e137d0" providerId="LiveId" clId="{ECCD5ACE-6FF5-4E08-92C7-7268BB46FFE5}" dt="2019-09-17T19:52:58.939" v="843" actId="1076"/>
          <ac:spMkLst>
            <pc:docMk/>
            <pc:sldMk cId="1435341374" sldId="316"/>
            <ac:spMk id="16" creationId="{89F4222C-D643-462F-9425-9CAACEBC989B}"/>
          </ac:spMkLst>
        </pc:spChg>
        <pc:spChg chg="del">
          <ac:chgData name="Kulinich Bohdan" userId="48e65c9f34e137d0" providerId="LiveId" clId="{ECCD5ACE-6FF5-4E08-92C7-7268BB46FFE5}" dt="2019-09-17T18:17:18" v="212" actId="478"/>
          <ac:spMkLst>
            <pc:docMk/>
            <pc:sldMk cId="1435341374" sldId="316"/>
            <ac:spMk id="16" creationId="{DACEAC0D-FB6F-4E7A-98F5-F496E7AC0DB1}"/>
          </ac:spMkLst>
        </pc:spChg>
        <pc:spChg chg="add mod">
          <ac:chgData name="Kulinich Bohdan" userId="48e65c9f34e137d0" providerId="LiveId" clId="{ECCD5ACE-6FF5-4E08-92C7-7268BB46FFE5}" dt="2019-09-17T18:46:38.144" v="454" actId="1076"/>
          <ac:spMkLst>
            <pc:docMk/>
            <pc:sldMk cId="1435341374" sldId="316"/>
            <ac:spMk id="17" creationId="{95708C2F-6401-4292-8FF4-668693D1BD64}"/>
          </ac:spMkLst>
        </pc:spChg>
        <pc:spChg chg="add mod">
          <ac:chgData name="Kulinich Bohdan" userId="48e65c9f34e137d0" providerId="LiveId" clId="{ECCD5ACE-6FF5-4E08-92C7-7268BB46FFE5}" dt="2019-09-17T19:59:01.665" v="1025" actId="1076"/>
          <ac:spMkLst>
            <pc:docMk/>
            <pc:sldMk cId="1435341374" sldId="316"/>
            <ac:spMk id="18" creationId="{855105FD-9A57-44EB-8F9D-E3B9356975D2}"/>
          </ac:spMkLst>
        </pc:spChg>
        <pc:spChg chg="add mod">
          <ac:chgData name="Kulinich Bohdan" userId="48e65c9f34e137d0" providerId="LiveId" clId="{ECCD5ACE-6FF5-4E08-92C7-7268BB46FFE5}" dt="2019-09-17T19:20:37.497" v="470" actId="1076"/>
          <ac:spMkLst>
            <pc:docMk/>
            <pc:sldMk cId="1435341374" sldId="316"/>
            <ac:spMk id="19" creationId="{3501861D-35D9-454E-9E53-6E348D61A752}"/>
          </ac:spMkLst>
        </pc:spChg>
        <pc:spChg chg="add mod ord">
          <ac:chgData name="Kulinich Bohdan" userId="48e65c9f34e137d0" providerId="LiveId" clId="{ECCD5ACE-6FF5-4E08-92C7-7268BB46FFE5}" dt="2019-09-17T19:29:32.722" v="522" actId="171"/>
          <ac:spMkLst>
            <pc:docMk/>
            <pc:sldMk cId="1435341374" sldId="316"/>
            <ac:spMk id="20" creationId="{6DEEED23-3DAC-46A4-8E09-53E26E94DAB6}"/>
          </ac:spMkLst>
        </pc:spChg>
        <pc:spChg chg="add mod">
          <ac:chgData name="Kulinich Bohdan" userId="48e65c9f34e137d0" providerId="LiveId" clId="{ECCD5ACE-6FF5-4E08-92C7-7268BB46FFE5}" dt="2019-09-17T19:58:56.532" v="1024" actId="1076"/>
          <ac:spMkLst>
            <pc:docMk/>
            <pc:sldMk cId="1435341374" sldId="316"/>
            <ac:spMk id="21" creationId="{DB254F31-BEBA-4103-BBF9-9F91EAD88B8B}"/>
          </ac:spMkLst>
        </pc:spChg>
        <pc:spChg chg="del">
          <ac:chgData name="Kulinich Bohdan" userId="48e65c9f34e137d0" providerId="LiveId" clId="{ECCD5ACE-6FF5-4E08-92C7-7268BB46FFE5}" dt="2019-09-17T18:17:22.058" v="213" actId="478"/>
          <ac:spMkLst>
            <pc:docMk/>
            <pc:sldMk cId="1435341374" sldId="316"/>
            <ac:spMk id="26" creationId="{123CE88B-B29F-4CB0-BF01-2966DE86F0FA}"/>
          </ac:spMkLst>
        </pc:spChg>
        <pc:picChg chg="add mod modCrop">
          <ac:chgData name="Kulinich Bohdan" userId="48e65c9f34e137d0" providerId="LiveId" clId="{ECCD5ACE-6FF5-4E08-92C7-7268BB46FFE5}" dt="2019-09-17T19:50:07.800" v="706" actId="732"/>
          <ac:picMkLst>
            <pc:docMk/>
            <pc:sldMk cId="1435341374" sldId="316"/>
            <ac:picMk id="5" creationId="{0A5A0B82-22E9-4002-BC76-88919B047584}"/>
          </ac:picMkLst>
        </pc:picChg>
        <pc:picChg chg="add del mod ord">
          <ac:chgData name="Kulinich Bohdan" userId="48e65c9f34e137d0" providerId="LiveId" clId="{ECCD5ACE-6FF5-4E08-92C7-7268BB46FFE5}" dt="2019-09-17T18:29:57.045" v="423" actId="478"/>
          <ac:picMkLst>
            <pc:docMk/>
            <pc:sldMk cId="1435341374" sldId="316"/>
            <ac:picMk id="5" creationId="{8BE991BA-5BAA-4417-8932-B2C7EBC77FB9}"/>
          </ac:picMkLst>
        </pc:picChg>
        <pc:picChg chg="add mod ord modCrop">
          <ac:chgData name="Kulinich Bohdan" userId="48e65c9f34e137d0" providerId="LiveId" clId="{ECCD5ACE-6FF5-4E08-92C7-7268BB46FFE5}" dt="2019-09-17T18:46:42.841" v="457" actId="1076"/>
          <ac:picMkLst>
            <pc:docMk/>
            <pc:sldMk cId="1435341374" sldId="316"/>
            <ac:picMk id="7" creationId="{3FD21A85-6719-4D69-B450-40ED0A02E148}"/>
          </ac:picMkLst>
        </pc:picChg>
        <pc:picChg chg="add">
          <ac:chgData name="Kulinich Bohdan" userId="48e65c9f34e137d0" providerId="LiveId" clId="{ECCD5ACE-6FF5-4E08-92C7-7268BB46FFE5}" dt="2019-09-17T18:18:39.194" v="266"/>
          <ac:picMkLst>
            <pc:docMk/>
            <pc:sldMk cId="1435341374" sldId="316"/>
            <ac:picMk id="8" creationId="{53C76EB1-60CE-47A6-B942-23B90C2DC132}"/>
          </ac:picMkLst>
        </pc:picChg>
        <pc:picChg chg="add del mod">
          <ac:chgData name="Kulinich Bohdan" userId="48e65c9f34e137d0" providerId="LiveId" clId="{ECCD5ACE-6FF5-4E08-92C7-7268BB46FFE5}" dt="2019-09-17T18:39:02.984" v="439" actId="478"/>
          <ac:picMkLst>
            <pc:docMk/>
            <pc:sldMk cId="1435341374" sldId="316"/>
            <ac:picMk id="11" creationId="{FC549359-2341-4D89-A72D-A0BCBBC2F67E}"/>
          </ac:picMkLst>
        </pc:picChg>
        <pc:picChg chg="add del mod">
          <ac:chgData name="Kulinich Bohdan" userId="48e65c9f34e137d0" providerId="LiveId" clId="{ECCD5ACE-6FF5-4E08-92C7-7268BB46FFE5}" dt="2019-09-17T18:45:09.951" v="445" actId="478"/>
          <ac:picMkLst>
            <pc:docMk/>
            <pc:sldMk cId="1435341374" sldId="316"/>
            <ac:picMk id="15" creationId="{7704E613-6A2F-4E42-963E-95E02ED85104}"/>
          </ac:picMkLst>
        </pc:picChg>
      </pc:sldChg>
      <pc:sldChg chg="add del modTransition">
        <pc:chgData name="Kulinich Bohdan" userId="48e65c9f34e137d0" providerId="LiveId" clId="{ECCD5ACE-6FF5-4E08-92C7-7268BB46FFE5}" dt="2019-09-19T20:28:01.894" v="1611" actId="2696"/>
        <pc:sldMkLst>
          <pc:docMk/>
          <pc:sldMk cId="1400161142" sldId="317"/>
        </pc:sldMkLst>
      </pc:sldChg>
      <pc:sldChg chg="add del">
        <pc:chgData name="Kulinich Bohdan" userId="48e65c9f34e137d0" providerId="LiveId" clId="{ECCD5ACE-6FF5-4E08-92C7-7268BB46FFE5}" dt="2019-09-19T20:25:14.366" v="1578"/>
        <pc:sldMkLst>
          <pc:docMk/>
          <pc:sldMk cId="3906704918" sldId="317"/>
        </pc:sldMkLst>
      </pc:sldChg>
    </pc:docChg>
  </pc:docChgLst>
  <pc:docChgLst>
    <pc:chgData name="Kulinich Bohdan" userId="48e65c9f34e137d0" providerId="LiveId" clId="{D402E472-2471-924D-841E-540E818A022C}"/>
    <pc:docChg chg="modSld">
      <pc:chgData name="Kulinich Bohdan" userId="48e65c9f34e137d0" providerId="LiveId" clId="{D402E472-2471-924D-841E-540E818A022C}" dt="2023-03-12T13:44:09.213" v="1"/>
      <pc:docMkLst>
        <pc:docMk/>
      </pc:docMkLst>
      <pc:sldChg chg="addSp delSp modSp modAnim">
        <pc:chgData name="Kulinich Bohdan" userId="48e65c9f34e137d0" providerId="LiveId" clId="{D402E472-2471-924D-841E-540E818A022C}" dt="2023-03-12T13:44:09.213" v="1"/>
        <pc:sldMkLst>
          <pc:docMk/>
          <pc:sldMk cId="3903745072" sldId="314"/>
        </pc:sldMkLst>
        <pc:spChg chg="add del mod">
          <ac:chgData name="Kulinich Bohdan" userId="48e65c9f34e137d0" providerId="LiveId" clId="{D402E472-2471-924D-841E-540E818A022C}" dt="2023-03-12T13:44:09.213" v="1"/>
          <ac:spMkLst>
            <pc:docMk/>
            <pc:sldMk cId="3903745072" sldId="314"/>
            <ac:spMk id="2" creationId="{56DE77ED-56D8-DEEF-3B79-0D5283764AC2}"/>
          </ac:spMkLst>
        </pc:spChg>
        <pc:spChg chg="add del mod">
          <ac:chgData name="Kulinich Bohdan" userId="48e65c9f34e137d0" providerId="LiveId" clId="{D402E472-2471-924D-841E-540E818A022C}" dt="2023-03-12T13:44:09.213" v="1"/>
          <ac:spMkLst>
            <pc:docMk/>
            <pc:sldMk cId="3903745072" sldId="314"/>
            <ac:spMk id="5" creationId="{58D38D7E-E2FF-2B4C-1B68-442DC82986A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34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22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94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2104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87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854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603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279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200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95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192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584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72.png"/><Relationship Id="rId9" Type="http://schemas.openxmlformats.org/officeDocument/2006/relationships/image" Target="../media/image8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91.png"/><Relationship Id="rId4" Type="http://schemas.openxmlformats.org/officeDocument/2006/relationships/image" Target="../media/image8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0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11" Type="http://schemas.openxmlformats.org/officeDocument/2006/relationships/image" Target="../media/image101.png"/><Relationship Id="rId5" Type="http://schemas.openxmlformats.org/officeDocument/2006/relationships/image" Target="../media/image97.png"/><Relationship Id="rId10" Type="http://schemas.openxmlformats.org/officeDocument/2006/relationships/image" Target="../media/image96.png"/><Relationship Id="rId4" Type="http://schemas.openxmlformats.org/officeDocument/2006/relationships/image" Target="../media/image86.png"/><Relationship Id="rId9" Type="http://schemas.openxmlformats.org/officeDocument/2006/relationships/image" Target="../media/image9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5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86.png"/><Relationship Id="rId4" Type="http://schemas.openxmlformats.org/officeDocument/2006/relationships/image" Target="../media/image9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3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image" Target="../media/image104.png"/><Relationship Id="rId4" Type="http://schemas.openxmlformats.org/officeDocument/2006/relationships/image" Target="../media/image9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11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94.png"/><Relationship Id="rId4" Type="http://schemas.openxmlformats.org/officeDocument/2006/relationships/image" Target="../media/image9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image" Target="../media/image9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1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17.png"/><Relationship Id="rId21" Type="http://schemas.openxmlformats.org/officeDocument/2006/relationships/image" Target="../media/image28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7.png"/><Relationship Id="rId4" Type="http://schemas.openxmlformats.org/officeDocument/2006/relationships/image" Target="../media/image29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9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7.png"/><Relationship Id="rId5" Type="http://schemas.openxmlformats.org/officeDocument/2006/relationships/image" Target="../media/image33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49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1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49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17.png"/><Relationship Id="rId9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50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17.png"/><Relationship Id="rId9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080858"/>
            <a:ext cx="9382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Поняття первісної. Основна властивість первісних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en-US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625736" y="1156682"/>
                <a:ext cx="6248764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Установіть, чи є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736" y="1156682"/>
                <a:ext cx="6248764" cy="954107"/>
              </a:xfrm>
              <a:prstGeom prst="rect">
                <a:avLst/>
              </a:prstGeom>
              <a:blipFill>
                <a:blip r:embed="rId3"/>
                <a:stretch>
                  <a:fillRect t="-7692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625736" y="2950487"/>
                <a:ext cx="6248764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736" y="2950487"/>
                <a:ext cx="6248764" cy="532966"/>
              </a:xfrm>
              <a:prstGeom prst="rect">
                <a:avLst/>
              </a:prstGeom>
              <a:blipFill>
                <a:blip r:embed="rId5"/>
                <a:stretch>
                  <a:fillRect l="-2049" t="-10345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5625736" y="3724611"/>
                <a:ext cx="6248764" cy="970202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 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</m:e>
                    </m:d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736" y="3724611"/>
                <a:ext cx="6248764" cy="970202"/>
              </a:xfrm>
              <a:prstGeom prst="rect">
                <a:avLst/>
              </a:prstGeom>
              <a:blipFill>
                <a:blip r:embed="rId6"/>
                <a:stretch>
                  <a:fillRect l="-2049" t="-5660" b="-1635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34" y="2245611"/>
            <a:ext cx="5667854" cy="45311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/>
              <p:cNvSpPr/>
              <p:nvPr/>
            </p:nvSpPr>
            <p:spPr>
              <a:xfrm>
                <a:off x="5625736" y="4935971"/>
                <a:ext cx="6248764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fName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736" y="4935971"/>
                <a:ext cx="6248764" cy="523220"/>
              </a:xfrm>
              <a:prstGeom prst="rect">
                <a:avLst/>
              </a:prstGeom>
              <a:blipFill>
                <a:blip r:embed="rId8"/>
                <a:stretch>
                  <a:fillRect l="-2049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85D08040-E663-40C9-9A1D-C90EB18DB9F3}"/>
                  </a:ext>
                </a:extLst>
              </p:cNvPr>
              <p:cNvSpPr/>
              <p:nvPr/>
            </p:nvSpPr>
            <p:spPr>
              <a:xfrm>
                <a:off x="5625736" y="5701318"/>
                <a:ext cx="6248764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𝐥𝐧</m:t>
                        </m:r>
                      </m:fName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</m:func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85D08040-E663-40C9-9A1D-C90EB18DB9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736" y="5701318"/>
                <a:ext cx="6248764" cy="523220"/>
              </a:xfrm>
              <a:prstGeom prst="rect">
                <a:avLst/>
              </a:prstGeom>
              <a:blipFill>
                <a:blip r:embed="rId9"/>
                <a:stretch>
                  <a:fillRect l="-2049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5084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9" grpId="0" animBg="1"/>
      <p:bldP spid="24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0685" y="1818700"/>
                <a:ext cx="6161316" cy="17679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є функція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первісною функції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5" y="1818700"/>
                <a:ext cx="6161316" cy="1767920"/>
              </a:xfrm>
              <a:prstGeom prst="rect">
                <a:avLst/>
              </a:prstGeom>
              <a:blipFill>
                <a:blip r:embed="rId3"/>
                <a:stretch>
                  <a:fillRect l="-1385" r="-3066" b="-862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030684" y="4349832"/>
                <a:ext cx="2343295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 +∞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4349832"/>
                <a:ext cx="2343295" cy="523220"/>
              </a:xfrm>
              <a:prstGeom prst="rect">
                <a:avLst/>
              </a:prstGeom>
              <a:blipFill>
                <a:blip r:embed="rId5"/>
                <a:stretch>
                  <a:fillRect l="-5195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9072267" y="4349832"/>
                <a:ext cx="2343295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</m:e>
                    </m:d>
                    <m:d>
                      <m:dPr>
                        <m:begChr m:val="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2267" y="4349832"/>
                <a:ext cx="2343295" cy="523220"/>
              </a:xfrm>
              <a:prstGeom prst="rect">
                <a:avLst/>
              </a:prstGeom>
              <a:blipFill>
                <a:blip r:embed="rId7"/>
                <a:stretch>
                  <a:fillRect l="-5195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4" y="1045162"/>
            <a:ext cx="6161315" cy="954107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загальний вигляд первісних функцій: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6030684" y="2511899"/>
                <a:ext cx="2389416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2511899"/>
                <a:ext cx="2389416" cy="523220"/>
              </a:xfrm>
              <a:prstGeom prst="rect">
                <a:avLst/>
              </a:prstGeom>
              <a:blipFill>
                <a:blip r:embed="rId5"/>
                <a:stretch>
                  <a:fillRect l="-5102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22EC37FC-34D8-4299-B194-6D26E68B18DA}"/>
                  </a:ext>
                </a:extLst>
              </p:cNvPr>
              <p:cNvSpPr/>
              <p:nvPr/>
            </p:nvSpPr>
            <p:spPr>
              <a:xfrm>
                <a:off x="6030684" y="3272998"/>
                <a:ext cx="2389416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22EC37FC-34D8-4299-B194-6D26E68B18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3272998"/>
                <a:ext cx="2389416" cy="523220"/>
              </a:xfrm>
              <a:prstGeom prst="rect">
                <a:avLst/>
              </a:prstGeom>
              <a:blipFill>
                <a:blip r:embed="rId6"/>
                <a:stretch>
                  <a:fillRect l="-5102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0CA286F-0D98-48B0-95E8-F2C0E686B388}"/>
                  </a:ext>
                </a:extLst>
              </p:cNvPr>
              <p:cNvSpPr/>
              <p:nvPr/>
            </p:nvSpPr>
            <p:spPr>
              <a:xfrm>
                <a:off x="6030684" y="4034097"/>
                <a:ext cx="2389416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50CA286F-0D98-48B0-95E8-F2C0E686B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4034097"/>
                <a:ext cx="2389416" cy="532966"/>
              </a:xfrm>
              <a:prstGeom prst="rect">
                <a:avLst/>
              </a:prstGeom>
              <a:blipFill>
                <a:blip r:embed="rId7"/>
                <a:stretch>
                  <a:fillRect l="-5102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B5893A94-7C02-4876-9666-9DE8C18B452A}"/>
                  </a:ext>
                </a:extLst>
              </p:cNvPr>
              <p:cNvSpPr/>
              <p:nvPr/>
            </p:nvSpPr>
            <p:spPr>
              <a:xfrm>
                <a:off x="6030684" y="4803645"/>
                <a:ext cx="2389416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B5893A94-7C02-4876-9666-9DE8C18B45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4803645"/>
                <a:ext cx="2389416" cy="523220"/>
              </a:xfrm>
              <a:prstGeom prst="rect">
                <a:avLst/>
              </a:prstGeom>
              <a:blipFill>
                <a:blip r:embed="rId8"/>
                <a:stretch>
                  <a:fillRect l="-5102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408253DA-6384-4B45-B809-62C7E920D727}"/>
                  </a:ext>
                </a:extLst>
              </p:cNvPr>
              <p:cNvSpPr/>
              <p:nvPr/>
            </p:nvSpPr>
            <p:spPr>
              <a:xfrm>
                <a:off x="6030685" y="2242410"/>
                <a:ext cx="6058647" cy="714683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408253DA-6384-4B45-B809-62C7E920D7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5" y="2242410"/>
                <a:ext cx="6058647" cy="714683"/>
              </a:xfrm>
              <a:prstGeom prst="rect">
                <a:avLst/>
              </a:prstGeom>
              <a:blipFill>
                <a:blip r:embed="rId9"/>
                <a:stretch>
                  <a:fillRect l="-2012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85B42438-E422-460F-A0A9-BF6576C220AB}"/>
                  </a:ext>
                </a:extLst>
              </p:cNvPr>
              <p:cNvSpPr/>
              <p:nvPr/>
            </p:nvSpPr>
            <p:spPr>
              <a:xfrm>
                <a:off x="6030684" y="3263737"/>
                <a:ext cx="6058648" cy="969817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ad>
                      <m:ra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deg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85B42438-E422-460F-A0A9-BF6576C220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3263737"/>
                <a:ext cx="6058648" cy="969817"/>
              </a:xfrm>
              <a:prstGeom prst="rect">
                <a:avLst/>
              </a:prstGeom>
              <a:blipFill>
                <a:blip r:embed="rId10"/>
                <a:stretch>
                  <a:fillRect l="-2012" t="-503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>
                <a:extLst>
                  <a:ext uri="{FF2B5EF4-FFF2-40B4-BE49-F238E27FC236}">
                    <a16:creationId xmlns:a16="http://schemas.microsoft.com/office/drawing/2014/main" id="{4E652237-0BDD-4F41-A149-8EBE16693398}"/>
                  </a:ext>
                </a:extLst>
              </p:cNvPr>
              <p:cNvSpPr/>
              <p:nvPr/>
            </p:nvSpPr>
            <p:spPr>
              <a:xfrm>
                <a:off x="6030684" y="4470905"/>
                <a:ext cx="6058648" cy="970202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7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проміжку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;+∞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>
                <a:extLst>
                  <a:ext uri="{FF2B5EF4-FFF2-40B4-BE49-F238E27FC236}">
                    <a16:creationId xmlns:a16="http://schemas.microsoft.com/office/drawing/2014/main" id="{4E652237-0BDD-4F41-A149-8EBE166933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4470905"/>
                <a:ext cx="6058648" cy="970202"/>
              </a:xfrm>
              <a:prstGeom prst="rect">
                <a:avLst/>
              </a:prstGeom>
              <a:blipFill>
                <a:blip r:embed="rId11"/>
                <a:stretch>
                  <a:fillRect l="-2012" t="-50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2" grpId="0" animBg="1"/>
      <p:bldP spid="12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0" y="1137495"/>
                <a:ext cx="5781039" cy="181588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первісну, графік якої проходить через указану точку: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0" y="1137495"/>
                <a:ext cx="5781039" cy="1815882"/>
              </a:xfrm>
              <a:prstGeom prst="rect">
                <a:avLst/>
              </a:prstGeom>
              <a:blipFill>
                <a:blip r:embed="rId3"/>
                <a:stretch>
                  <a:fillRect t="-4040" b="-87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410962" y="3372812"/>
                <a:ext cx="4244338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𝑨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2" y="3372812"/>
                <a:ext cx="4244338" cy="532966"/>
              </a:xfrm>
              <a:prstGeom prst="rect">
                <a:avLst/>
              </a:prstGeom>
              <a:blipFill>
                <a:blip r:embed="rId6"/>
                <a:stretch>
                  <a:fillRect l="-3017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6410961" y="4204496"/>
                <a:ext cx="4244339" cy="54213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sin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𝑩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𝝅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4204496"/>
                <a:ext cx="4244339" cy="542136"/>
              </a:xfrm>
              <a:prstGeom prst="rect">
                <a:avLst/>
              </a:prstGeom>
              <a:blipFill>
                <a:blip r:embed="rId7"/>
                <a:stretch>
                  <a:fillRect l="-3017" t="-13483" b="-2584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EFEA41DF-4602-4622-B0D2-AF00268C907F}"/>
                  </a:ext>
                </a:extLst>
              </p:cNvPr>
              <p:cNvSpPr/>
              <p:nvPr/>
            </p:nvSpPr>
            <p:spPr>
              <a:xfrm>
                <a:off x="6410960" y="5042182"/>
                <a:ext cx="4244339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𝒆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𝑪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EFEA41DF-4602-4622-B0D2-AF00268C90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0" y="5042182"/>
                <a:ext cx="4244339" cy="523220"/>
              </a:xfrm>
              <a:prstGeom prst="rect">
                <a:avLst/>
              </a:prstGeom>
              <a:blipFill>
                <a:blip r:embed="rId8"/>
                <a:stretch>
                  <a:fillRect l="-3017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9654" y="1094083"/>
                <a:ext cx="5772346" cy="1815882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первісну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яка набуває даного значення у вказаній точці: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654" y="1094083"/>
                <a:ext cx="5772346" cy="1815882"/>
              </a:xfrm>
              <a:prstGeom prst="rect">
                <a:avLst/>
              </a:prstGeom>
              <a:blipFill>
                <a:blip r:embed="rId3"/>
                <a:stretch>
                  <a:fillRect t="-3691" b="-83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096000" y="3764547"/>
                <a:ext cx="6096000" cy="737189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;+∞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𝟗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764547"/>
                <a:ext cx="6096000" cy="737189"/>
              </a:xfrm>
              <a:prstGeom prst="rect">
                <a:avLst/>
              </a:prstGeom>
              <a:blipFill>
                <a:blip r:embed="rId5"/>
                <a:stretch>
                  <a:fillRect l="-2000" b="-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5384799" y="4866292"/>
                <a:ext cx="6807200" cy="737189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𝐜𝐨𝐬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𝝅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den>
                        </m:f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𝝅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den>
                        </m:f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𝝅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ra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799" y="4866292"/>
                <a:ext cx="6807200" cy="737189"/>
              </a:xfrm>
              <a:prstGeom prst="rect">
                <a:avLst/>
              </a:prstGeom>
              <a:blipFill>
                <a:blip r:embed="rId6"/>
                <a:stretch>
                  <a:fillRect l="-1791" b="-578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9443C23F-BDF1-4346-B3C6-96791E82878E}"/>
                  </a:ext>
                </a:extLst>
              </p:cNvPr>
              <p:cNvSpPr/>
              <p:nvPr/>
            </p:nvSpPr>
            <p:spPr>
              <a:xfrm>
                <a:off x="5384799" y="5961781"/>
                <a:ext cx="6807200" cy="739754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𝒆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p>
                        </m:sSup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𝟕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9443C23F-BDF1-4346-B3C6-96791E8287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799" y="5961781"/>
                <a:ext cx="6807200" cy="739754"/>
              </a:xfrm>
              <a:prstGeom prst="rect">
                <a:avLst/>
              </a:prstGeom>
              <a:blipFill>
                <a:blip r:embed="rId8"/>
                <a:stretch>
                  <a:fillRect l="-1791" b="-413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82712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177281" y="885558"/>
                <a:ext cx="6014719" cy="138499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Укажіть на рисунку графік, який може бути графіком первісної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1" y="885558"/>
                <a:ext cx="6014719" cy="1384995"/>
              </a:xfrm>
              <a:prstGeom prst="rect">
                <a:avLst/>
              </a:prstGeom>
              <a:blipFill>
                <a:blip r:embed="rId3"/>
                <a:stretch>
                  <a:fillRect t="-4405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32" name="Прямоугольник 7"/>
          <p:cNvSpPr/>
          <p:nvPr/>
        </p:nvSpPr>
        <p:spPr>
          <a:xfrm>
            <a:off x="880019" y="5838742"/>
            <a:ext cx="1166794" cy="53296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</a:p>
        </p:txBody>
      </p:sp>
      <p:pic>
        <p:nvPicPr>
          <p:cNvPr id="6" name="Рисунок 5" descr="Зображення, що містить предмет, небо&#10;&#10;Автоматично згенерований опис">
            <a:extLst>
              <a:ext uri="{FF2B5EF4-FFF2-40B4-BE49-F238E27FC236}">
                <a16:creationId xmlns:a16="http://schemas.microsoft.com/office/drawing/2014/main" id="{4E913112-E52A-4714-ABC7-00F783D84F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7" y="2938785"/>
            <a:ext cx="2766458" cy="2343190"/>
          </a:xfrm>
          <a:prstGeom prst="rect">
            <a:avLst/>
          </a:prstGeom>
        </p:spPr>
      </p:pic>
      <p:pic>
        <p:nvPicPr>
          <p:cNvPr id="11" name="Рисунок 10" descr="Зображення, що містить небо&#10;&#10;Автоматично згенерований опис">
            <a:extLst>
              <a:ext uri="{FF2B5EF4-FFF2-40B4-BE49-F238E27FC236}">
                <a16:creationId xmlns:a16="http://schemas.microsoft.com/office/drawing/2014/main" id="{61A892C3-1A04-451F-A034-B2343FC130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469" y="2938785"/>
            <a:ext cx="2766458" cy="2343190"/>
          </a:xfrm>
          <a:prstGeom prst="rect">
            <a:avLst/>
          </a:prstGeom>
        </p:spPr>
      </p:pic>
      <p:pic>
        <p:nvPicPr>
          <p:cNvPr id="13" name="Рисунок 12" descr="Зображення, що містить фото, небо&#10;&#10;Автоматично згенерований опис">
            <a:extLst>
              <a:ext uri="{FF2B5EF4-FFF2-40B4-BE49-F238E27FC236}">
                <a16:creationId xmlns:a16="http://schemas.microsoft.com/office/drawing/2014/main" id="{C80906CE-13EB-44A7-BE82-316EC85001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751" y="2938785"/>
            <a:ext cx="2766457" cy="2343190"/>
          </a:xfrm>
          <a:prstGeom prst="rect">
            <a:avLst/>
          </a:prstGeom>
        </p:spPr>
      </p:pic>
      <p:pic>
        <p:nvPicPr>
          <p:cNvPr id="15" name="Рисунок 14" descr="Зображення, що містить небо&#10;&#10;Автоматично згенерований опис">
            <a:extLst>
              <a:ext uri="{FF2B5EF4-FFF2-40B4-BE49-F238E27FC236}">
                <a16:creationId xmlns:a16="http://schemas.microsoft.com/office/drawing/2014/main" id="{A5287332-2995-4323-999E-15693DFD51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032" y="2938785"/>
            <a:ext cx="2766458" cy="2343190"/>
          </a:xfrm>
          <a:prstGeom prst="rect">
            <a:avLst/>
          </a:prstGeom>
        </p:spPr>
      </p:pic>
      <p:sp>
        <p:nvSpPr>
          <p:cNvPr id="19" name="Прямоугольник 7">
            <a:extLst>
              <a:ext uri="{FF2B5EF4-FFF2-40B4-BE49-F238E27FC236}">
                <a16:creationId xmlns:a16="http://schemas.microsoft.com/office/drawing/2014/main" id="{DCAEBB94-127A-4F4B-94AA-137E479E53A5}"/>
              </a:ext>
            </a:extLst>
          </p:cNvPr>
          <p:cNvSpPr/>
          <p:nvPr/>
        </p:nvSpPr>
        <p:spPr>
          <a:xfrm>
            <a:off x="10117863" y="5838742"/>
            <a:ext cx="1166794" cy="53296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</a:p>
        </p:txBody>
      </p:sp>
      <p:sp>
        <p:nvSpPr>
          <p:cNvPr id="20" name="Прямоугольник 7">
            <a:extLst>
              <a:ext uri="{FF2B5EF4-FFF2-40B4-BE49-F238E27FC236}">
                <a16:creationId xmlns:a16="http://schemas.microsoft.com/office/drawing/2014/main" id="{451248C8-4EB8-4A65-9EBA-1774C5AEF5C7}"/>
              </a:ext>
            </a:extLst>
          </p:cNvPr>
          <p:cNvSpPr/>
          <p:nvPr/>
        </p:nvSpPr>
        <p:spPr>
          <a:xfrm>
            <a:off x="7038582" y="5838742"/>
            <a:ext cx="1166794" cy="53296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</a:p>
        </p:txBody>
      </p:sp>
      <p:sp>
        <p:nvSpPr>
          <p:cNvPr id="21" name="Прямоугольник 7">
            <a:extLst>
              <a:ext uri="{FF2B5EF4-FFF2-40B4-BE49-F238E27FC236}">
                <a16:creationId xmlns:a16="http://schemas.microsoft.com/office/drawing/2014/main" id="{D3992056-1758-4A93-8D0B-09EAEF076230}"/>
              </a:ext>
            </a:extLst>
          </p:cNvPr>
          <p:cNvSpPr/>
          <p:nvPr/>
        </p:nvSpPr>
        <p:spPr>
          <a:xfrm>
            <a:off x="3959301" y="5838742"/>
            <a:ext cx="1166794" cy="53296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</a:t>
            </a:r>
          </a:p>
        </p:txBody>
      </p:sp>
    </p:spTree>
    <p:extLst>
      <p:ext uri="{BB962C8B-B14F-4D97-AF65-F5344CB8AC3E}">
        <p14:creationId xmlns:p14="http://schemas.microsoft.com/office/powerpoint/2010/main" val="274787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760720" y="1801638"/>
                <a:ext cx="6431280" cy="2819298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𝐬𝐢𝐧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𝐜𝐨𝐬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знайдіть які-небудь дві первісні, відстань між відповідними точками графіків яких (тобто точками з рівними абсцисами) дорівнює 2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720" y="1801638"/>
                <a:ext cx="6431280" cy="2819298"/>
              </a:xfrm>
              <a:prstGeom prst="rect">
                <a:avLst/>
              </a:prstGeom>
              <a:blipFill>
                <a:blip r:embed="rId3"/>
                <a:stretch>
                  <a:fillRect l="-664" t="-1082" r="-2275" b="-519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606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диференціюванням функції?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89749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інтегруванням функції?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568892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основну властивість первісної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807724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невизначеним інтегралом?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330060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первісної функції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067642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 опрацювати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uk-UA" sz="22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9.2; 9.5(1-4, 6); 9.7; 9.9(1,2); 9.11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686282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8, опрацювати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8.4; 8.6; 8.8; 8.14; 8.16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875488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 (ст.76), опрацювати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6.2 (1,2); 6.6 (3,4,5,8,); 6.8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742304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 (ст.45), опрацювати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201, 204, 205, 206 208, 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Виноска 1 (межа й риска) 15">
                <a:extLst>
                  <a:ext uri="{FF2B5EF4-FFF2-40B4-BE49-F238E27FC236}">
                    <a16:creationId xmlns:a16="http://schemas.microsoft.com/office/drawing/2014/main" id="{BF9DEF0F-80AE-433E-802A-FC620BE0E08C}"/>
                  </a:ext>
                </a:extLst>
              </p:cNvPr>
              <p:cNvSpPr/>
              <p:nvPr/>
            </p:nvSpPr>
            <p:spPr>
              <a:xfrm>
                <a:off x="5183892" y="1768496"/>
                <a:ext cx="4923935" cy="642053"/>
              </a:xfrm>
              <a:prstGeom prst="accentBorderCallout1">
                <a:avLst>
                  <a:gd name="adj1" fmla="val 51386"/>
                  <a:gd name="adj2" fmla="val -2373"/>
                  <a:gd name="adj3" fmla="val 168491"/>
                  <a:gd name="adj4" fmla="val -24767"/>
                </a:avLst>
              </a:prstGeom>
              <a:solidFill>
                <a:srgbClr val="545454"/>
              </a:solidFill>
              <a:ln w="12700">
                <a:solidFill>
                  <a:srgbClr val="5454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Приріст ф-ї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𝒇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 точці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Виноска 1 (межа й риска) 15">
                <a:extLst>
                  <a:ext uri="{FF2B5EF4-FFF2-40B4-BE49-F238E27FC236}">
                    <a16:creationId xmlns:a16="http://schemas.microsoft.com/office/drawing/2014/main" id="{BF9DEF0F-80AE-433E-802A-FC620BE0E0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892" y="1768496"/>
                <a:ext cx="4923935" cy="642053"/>
              </a:xfrm>
              <a:prstGeom prst="accentBorderCallout1">
                <a:avLst>
                  <a:gd name="adj1" fmla="val 51386"/>
                  <a:gd name="adj2" fmla="val -2373"/>
                  <a:gd name="adj3" fmla="val 168491"/>
                  <a:gd name="adj4" fmla="val -24767"/>
                </a:avLst>
              </a:prstGeom>
              <a:blipFill>
                <a:blip r:embed="rId3"/>
                <a:stretch>
                  <a:fillRect/>
                </a:stretch>
              </a:blipFill>
              <a:ln w="12700">
                <a:solidFill>
                  <a:srgbClr val="545454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75293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похідною функції?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90AE49F2-BD34-4E31-877B-AA8693E8C854}"/>
                  </a:ext>
                </a:extLst>
              </p:cNvPr>
              <p:cNvSpPr/>
              <p:nvPr/>
            </p:nvSpPr>
            <p:spPr>
              <a:xfrm>
                <a:off x="0" y="2718517"/>
                <a:ext cx="5419023" cy="1420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endParaRPr lang="en-US" sz="16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limLow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𝐥𝐢𝐦</m:t>
                              </m:r>
                            </m:e>
                            <m:li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+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∆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uk-UA" sz="16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90AE49F2-BD34-4E31-877B-AA8693E8C8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18517"/>
                <a:ext cx="5419023" cy="14209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Округлений прямокутник 31">
            <a:extLst>
              <a:ext uri="{FF2B5EF4-FFF2-40B4-BE49-F238E27FC236}">
                <a16:creationId xmlns:a16="http://schemas.microsoft.com/office/drawing/2014/main" id="{B70A0319-9852-4DB8-BF1A-5CFC734F7500}"/>
              </a:ext>
            </a:extLst>
          </p:cNvPr>
          <p:cNvSpPr/>
          <p:nvPr/>
        </p:nvSpPr>
        <p:spPr>
          <a:xfrm>
            <a:off x="2205402" y="2852689"/>
            <a:ext cx="3098117" cy="640227"/>
          </a:xfrm>
          <a:prstGeom prst="round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Виноска 1 (межа й риска) 15">
            <a:extLst>
              <a:ext uri="{FF2B5EF4-FFF2-40B4-BE49-F238E27FC236}">
                <a16:creationId xmlns:a16="http://schemas.microsoft.com/office/drawing/2014/main" id="{5973E786-09E4-4623-B556-50CC0946EF9F}"/>
              </a:ext>
            </a:extLst>
          </p:cNvPr>
          <p:cNvSpPr/>
          <p:nvPr/>
        </p:nvSpPr>
        <p:spPr>
          <a:xfrm>
            <a:off x="5012960" y="4273655"/>
            <a:ext cx="4217537" cy="1012036"/>
          </a:xfrm>
          <a:prstGeom prst="accentBorderCallout1">
            <a:avLst>
              <a:gd name="adj1" fmla="val 51386"/>
              <a:gd name="adj2" fmla="val -2373"/>
              <a:gd name="adj3" fmla="val -32971"/>
              <a:gd name="adj4" fmla="val -26232"/>
            </a:avLst>
          </a:prstGeom>
          <a:solidFill>
            <a:srgbClr val="545454"/>
          </a:solidFill>
          <a:ln w="12700">
            <a:solidFill>
              <a:srgbClr val="5454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Відповідний приріст аргументу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Округлений прямокутник 31">
            <a:extLst>
              <a:ext uri="{FF2B5EF4-FFF2-40B4-BE49-F238E27FC236}">
                <a16:creationId xmlns:a16="http://schemas.microsoft.com/office/drawing/2014/main" id="{6A47948D-9084-4F85-AE4D-6B4D59325776}"/>
              </a:ext>
            </a:extLst>
          </p:cNvPr>
          <p:cNvSpPr/>
          <p:nvPr/>
        </p:nvSpPr>
        <p:spPr>
          <a:xfrm>
            <a:off x="3410359" y="3492916"/>
            <a:ext cx="688201" cy="442139"/>
          </a:xfrm>
          <a:prstGeom prst="round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16E0904-B3D2-4C1F-9FFE-C6AD478843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7EE0A214-74E4-49F3-A07C-4F0F93BFE475}"/>
                  </a:ext>
                </a:extLst>
              </p:cNvPr>
              <p:cNvSpPr/>
              <p:nvPr/>
            </p:nvSpPr>
            <p:spPr>
              <a:xfrm>
                <a:off x="6253952" y="5725894"/>
                <a:ext cx="4923934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Сформулюйте означення похідної функції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en-US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 точці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sub>
                    </m:sSub>
                  </m:oMath>
                </a14:m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7EE0A214-74E4-49F3-A07C-4F0F93BFE4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3952" y="5725894"/>
                <a:ext cx="4923934" cy="830997"/>
              </a:xfrm>
              <a:prstGeom prst="rect">
                <a:avLst/>
              </a:prstGeom>
              <a:blipFill>
                <a:blip r:embed="rId6"/>
                <a:stretch>
                  <a:fillRect t="-5839" b="-14599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57955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" grpId="0"/>
      <p:bldP spid="7" grpId="0" animBg="1"/>
      <p:bldP spid="10" grpId="0" animBg="1"/>
      <p:bldP spid="11" grpId="0" animBg="1"/>
      <p:bldP spid="14" grpId="0" animBg="1"/>
      <p:bldP spid="1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Виноска 1 (межа й риска) 15">
                <a:extLst>
                  <a:ext uri="{FF2B5EF4-FFF2-40B4-BE49-F238E27FC236}">
                    <a16:creationId xmlns:a16="http://schemas.microsoft.com/office/drawing/2014/main" id="{BF9DEF0F-80AE-433E-802A-FC620BE0E08C}"/>
                  </a:ext>
                </a:extLst>
              </p:cNvPr>
              <p:cNvSpPr/>
              <p:nvPr/>
            </p:nvSpPr>
            <p:spPr>
              <a:xfrm>
                <a:off x="5183892" y="1768496"/>
                <a:ext cx="4923935" cy="642053"/>
              </a:xfrm>
              <a:prstGeom prst="accentBorderCallout1">
                <a:avLst>
                  <a:gd name="adj1" fmla="val 51386"/>
                  <a:gd name="adj2" fmla="val -2373"/>
                  <a:gd name="adj3" fmla="val 168491"/>
                  <a:gd name="adj4" fmla="val -24767"/>
                </a:avLst>
              </a:prstGeom>
              <a:solidFill>
                <a:srgbClr val="545454"/>
              </a:solidFill>
              <a:ln w="12700">
                <a:solidFill>
                  <a:srgbClr val="5454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Приріст ф-ї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𝒇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 точці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Виноска 1 (межа й риска) 15">
                <a:extLst>
                  <a:ext uri="{FF2B5EF4-FFF2-40B4-BE49-F238E27FC236}">
                    <a16:creationId xmlns:a16="http://schemas.microsoft.com/office/drawing/2014/main" id="{BF9DEF0F-80AE-433E-802A-FC620BE0E0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892" y="1768496"/>
                <a:ext cx="4923935" cy="642053"/>
              </a:xfrm>
              <a:prstGeom prst="accentBorderCallout1">
                <a:avLst>
                  <a:gd name="adj1" fmla="val 51386"/>
                  <a:gd name="adj2" fmla="val -2373"/>
                  <a:gd name="adj3" fmla="val 168491"/>
                  <a:gd name="adj4" fmla="val -24767"/>
                </a:avLst>
              </a:prstGeom>
              <a:blipFill>
                <a:blip r:embed="rId3"/>
                <a:stretch>
                  <a:fillRect/>
                </a:stretch>
              </a:blipFill>
              <a:ln w="12700">
                <a:solidFill>
                  <a:srgbClr val="545454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90AE49F2-BD34-4E31-877B-AA8693E8C854}"/>
                  </a:ext>
                </a:extLst>
              </p:cNvPr>
              <p:cNvSpPr/>
              <p:nvPr/>
            </p:nvSpPr>
            <p:spPr>
              <a:xfrm>
                <a:off x="0" y="2718517"/>
                <a:ext cx="5419023" cy="1420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endParaRPr lang="en-US" sz="16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limLow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𝐥𝐢𝐦</m:t>
                              </m:r>
                            </m:e>
                            <m:li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+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∆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800" b="1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uk-UA" sz="16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90AE49F2-BD34-4E31-877B-AA8693E8C8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18517"/>
                <a:ext cx="5419023" cy="14209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Округлений прямокутник 31">
            <a:extLst>
              <a:ext uri="{FF2B5EF4-FFF2-40B4-BE49-F238E27FC236}">
                <a16:creationId xmlns:a16="http://schemas.microsoft.com/office/drawing/2014/main" id="{B70A0319-9852-4DB8-BF1A-5CFC734F7500}"/>
              </a:ext>
            </a:extLst>
          </p:cNvPr>
          <p:cNvSpPr/>
          <p:nvPr/>
        </p:nvSpPr>
        <p:spPr>
          <a:xfrm>
            <a:off x="2205402" y="2852689"/>
            <a:ext cx="3098117" cy="640227"/>
          </a:xfrm>
          <a:prstGeom prst="round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Виноска 1 (межа й риска) 15">
            <a:extLst>
              <a:ext uri="{FF2B5EF4-FFF2-40B4-BE49-F238E27FC236}">
                <a16:creationId xmlns:a16="http://schemas.microsoft.com/office/drawing/2014/main" id="{5973E786-09E4-4623-B556-50CC0946EF9F}"/>
              </a:ext>
            </a:extLst>
          </p:cNvPr>
          <p:cNvSpPr/>
          <p:nvPr/>
        </p:nvSpPr>
        <p:spPr>
          <a:xfrm>
            <a:off x="5012960" y="4273655"/>
            <a:ext cx="4217537" cy="1012036"/>
          </a:xfrm>
          <a:prstGeom prst="accentBorderCallout1">
            <a:avLst>
              <a:gd name="adj1" fmla="val 51386"/>
              <a:gd name="adj2" fmla="val -2373"/>
              <a:gd name="adj3" fmla="val -32971"/>
              <a:gd name="adj4" fmla="val -26232"/>
            </a:avLst>
          </a:prstGeom>
          <a:solidFill>
            <a:srgbClr val="545454"/>
          </a:solidFill>
          <a:ln w="12700">
            <a:solidFill>
              <a:srgbClr val="5454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Відповідний приріст аргументу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Округлений прямокутник 31">
            <a:extLst>
              <a:ext uri="{FF2B5EF4-FFF2-40B4-BE49-F238E27FC236}">
                <a16:creationId xmlns:a16="http://schemas.microsoft.com/office/drawing/2014/main" id="{6A47948D-9084-4F85-AE4D-6B4D59325776}"/>
              </a:ext>
            </a:extLst>
          </p:cNvPr>
          <p:cNvSpPr/>
          <p:nvPr/>
        </p:nvSpPr>
        <p:spPr>
          <a:xfrm>
            <a:off x="3410359" y="3492916"/>
            <a:ext cx="688201" cy="442139"/>
          </a:xfrm>
          <a:prstGeom prst="round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16E0904-B3D2-4C1F-9FFE-C6AD478843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7EE0A214-74E4-49F3-A07C-4F0F93BFE475}"/>
                  </a:ext>
                </a:extLst>
              </p:cNvPr>
              <p:cNvSpPr/>
              <p:nvPr/>
            </p:nvSpPr>
            <p:spPr>
              <a:xfrm>
                <a:off x="6253952" y="5725894"/>
                <a:ext cx="4923934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Сформулюйте означення похідної функції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en-US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 точці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sub>
                    </m:sSub>
                  </m:oMath>
                </a14:m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7EE0A214-74E4-49F3-A07C-4F0F93BFE4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3952" y="5725894"/>
                <a:ext cx="4923934" cy="830997"/>
              </a:xfrm>
              <a:prstGeom prst="rect">
                <a:avLst/>
              </a:prstGeom>
              <a:blipFill>
                <a:blip r:embed="rId6"/>
                <a:stretch>
                  <a:fillRect t="-5839" b="-14599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Рисунок 16" descr="Зображення, що містить фото, білий, небо&#10;&#10;Автоматично згенерований опис">
            <a:extLst>
              <a:ext uri="{FF2B5EF4-FFF2-40B4-BE49-F238E27FC236}">
                <a16:creationId xmlns:a16="http://schemas.microsoft.com/office/drawing/2014/main" id="{773D5868-E049-4136-8634-A54632100E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0"/>
          <a:stretch/>
        </p:blipFill>
        <p:spPr>
          <a:xfrm>
            <a:off x="6820930" y="663453"/>
            <a:ext cx="5469010" cy="6194547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508000" y="875293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похідною функції?</a:t>
            </a:r>
          </a:p>
        </p:txBody>
      </p:sp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00BBB6CC-D563-4530-A562-AF821C1430FA}"/>
              </a:ext>
            </a:extLst>
          </p:cNvPr>
          <p:cNvCxnSpPr>
            <a:cxnSpLocks/>
          </p:cNvCxnSpPr>
          <p:nvPr/>
        </p:nvCxnSpPr>
        <p:spPr>
          <a:xfrm>
            <a:off x="8144934" y="4663017"/>
            <a:ext cx="0" cy="12827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 сполучна лінія 18">
            <a:extLst>
              <a:ext uri="{FF2B5EF4-FFF2-40B4-BE49-F238E27FC236}">
                <a16:creationId xmlns:a16="http://schemas.microsoft.com/office/drawing/2014/main" id="{979B3D9F-6204-4B37-89DD-9FC39635B50D}"/>
              </a:ext>
            </a:extLst>
          </p:cNvPr>
          <p:cNvCxnSpPr>
            <a:cxnSpLocks/>
          </p:cNvCxnSpPr>
          <p:nvPr/>
        </p:nvCxnSpPr>
        <p:spPr>
          <a:xfrm>
            <a:off x="9486900" y="3371850"/>
            <a:ext cx="0" cy="25971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 сполучна лінія 19">
            <a:extLst>
              <a:ext uri="{FF2B5EF4-FFF2-40B4-BE49-F238E27FC236}">
                <a16:creationId xmlns:a16="http://schemas.microsoft.com/office/drawing/2014/main" id="{BAAC57A1-E3B2-4DB2-9B42-A8C1AD619FE6}"/>
              </a:ext>
            </a:extLst>
          </p:cNvPr>
          <p:cNvCxnSpPr>
            <a:cxnSpLocks/>
          </p:cNvCxnSpPr>
          <p:nvPr/>
        </p:nvCxnSpPr>
        <p:spPr>
          <a:xfrm flipH="1">
            <a:off x="7698316" y="4631267"/>
            <a:ext cx="44661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 сполучна лінія 21">
            <a:extLst>
              <a:ext uri="{FF2B5EF4-FFF2-40B4-BE49-F238E27FC236}">
                <a16:creationId xmlns:a16="http://schemas.microsoft.com/office/drawing/2014/main" id="{B87AB8BC-2F5C-40A4-829B-7D8F671B6560}"/>
              </a:ext>
            </a:extLst>
          </p:cNvPr>
          <p:cNvCxnSpPr>
            <a:cxnSpLocks/>
          </p:cNvCxnSpPr>
          <p:nvPr/>
        </p:nvCxnSpPr>
        <p:spPr>
          <a:xfrm flipH="1">
            <a:off x="7698316" y="3359997"/>
            <a:ext cx="1788584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Дуга 17">
            <a:extLst>
              <a:ext uri="{FF2B5EF4-FFF2-40B4-BE49-F238E27FC236}">
                <a16:creationId xmlns:a16="http://schemas.microsoft.com/office/drawing/2014/main" id="{70D10FFF-0E90-4387-BA20-BAE237BB1029}"/>
              </a:ext>
            </a:extLst>
          </p:cNvPr>
          <p:cNvSpPr/>
          <p:nvPr/>
        </p:nvSpPr>
        <p:spPr>
          <a:xfrm rot="17323187">
            <a:off x="5405787" y="4233730"/>
            <a:ext cx="9928960" cy="6771495"/>
          </a:xfrm>
          <a:prstGeom prst="arc">
            <a:avLst>
              <a:gd name="adj1" fmla="val 16200000"/>
              <a:gd name="adj2" fmla="val 20520615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4" name="Права фігурна дужка 23">
            <a:extLst>
              <a:ext uri="{FF2B5EF4-FFF2-40B4-BE49-F238E27FC236}">
                <a16:creationId xmlns:a16="http://schemas.microsoft.com/office/drawing/2014/main" id="{BBCE75E4-272C-4D06-B61B-54BBB9C39E85}"/>
              </a:ext>
            </a:extLst>
          </p:cNvPr>
          <p:cNvSpPr/>
          <p:nvPr/>
        </p:nvSpPr>
        <p:spPr>
          <a:xfrm>
            <a:off x="7704595" y="3371850"/>
            <a:ext cx="182640" cy="1259412"/>
          </a:xfrm>
          <a:prstGeom prst="rightBrace">
            <a:avLst>
              <a:gd name="adj1" fmla="val 7613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Права фігурна дужка 24">
            <a:extLst>
              <a:ext uri="{FF2B5EF4-FFF2-40B4-BE49-F238E27FC236}">
                <a16:creationId xmlns:a16="http://schemas.microsoft.com/office/drawing/2014/main" id="{CA6E0D66-98BD-443E-8FB6-E67DE4EA43DA}"/>
              </a:ext>
            </a:extLst>
          </p:cNvPr>
          <p:cNvSpPr/>
          <p:nvPr/>
        </p:nvSpPr>
        <p:spPr>
          <a:xfrm rot="16200000">
            <a:off x="8719305" y="5199818"/>
            <a:ext cx="182640" cy="1331382"/>
          </a:xfrm>
          <a:prstGeom prst="rightBrace">
            <a:avLst>
              <a:gd name="adj1" fmla="val 7613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E64AEC2-B082-4DD2-9891-1730E45A133F}"/>
                  </a:ext>
                </a:extLst>
              </p:cNvPr>
              <p:cNvSpPr txBox="1"/>
              <p:nvPr/>
            </p:nvSpPr>
            <p:spPr>
              <a:xfrm>
                <a:off x="5581475" y="2955795"/>
                <a:ext cx="22255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uk-UA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E64AEC2-B082-4DD2-9891-1730E45A1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475" y="2955795"/>
                <a:ext cx="2225501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0851CC6-5FD2-4044-B153-6820197249B9}"/>
                  </a:ext>
                </a:extLst>
              </p:cNvPr>
              <p:cNvSpPr txBox="1"/>
              <p:nvPr/>
            </p:nvSpPr>
            <p:spPr>
              <a:xfrm>
                <a:off x="5865747" y="4319821"/>
                <a:ext cx="22255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uk-UA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0851CC6-5FD2-4044-B153-6820197249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747" y="4319821"/>
                <a:ext cx="222550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1E82D40-0002-4422-867E-5CF6C4CACE45}"/>
                  </a:ext>
                </a:extLst>
              </p:cNvPr>
              <p:cNvSpPr txBox="1"/>
              <p:nvPr/>
            </p:nvSpPr>
            <p:spPr>
              <a:xfrm>
                <a:off x="7021116" y="6078726"/>
                <a:ext cx="22255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uk-UA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1E82D40-0002-4422-867E-5CF6C4CACE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1116" y="6078726"/>
                <a:ext cx="222550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819278D-3C76-4267-8180-8D1FD7DDCC8C}"/>
                  </a:ext>
                </a:extLst>
              </p:cNvPr>
              <p:cNvSpPr txBox="1"/>
              <p:nvPr/>
            </p:nvSpPr>
            <p:spPr>
              <a:xfrm>
                <a:off x="8442684" y="6118065"/>
                <a:ext cx="22255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uk-UA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819278D-3C76-4267-8180-8D1FD7DDCC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2684" y="6118065"/>
                <a:ext cx="2225501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896605D-33A9-45E9-BCBC-405AA861B4C5}"/>
                  </a:ext>
                </a:extLst>
              </p:cNvPr>
              <p:cNvSpPr txBox="1"/>
              <p:nvPr/>
            </p:nvSpPr>
            <p:spPr>
              <a:xfrm>
                <a:off x="7516873" y="3737513"/>
                <a:ext cx="14924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uk-UA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896605D-33A9-45E9-BCBC-405AA861B4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6873" y="3737513"/>
                <a:ext cx="1492436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CE81A83-8648-472C-BC77-A22D9DD69C92}"/>
                  </a:ext>
                </a:extLst>
              </p:cNvPr>
              <p:cNvSpPr txBox="1"/>
              <p:nvPr/>
            </p:nvSpPr>
            <p:spPr>
              <a:xfrm>
                <a:off x="8090411" y="5039956"/>
                <a:ext cx="14924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uk-UA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CE81A83-8648-472C-BC77-A22D9DD69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0411" y="5039956"/>
                <a:ext cx="1492436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2A77495-85A6-4CD5-A024-9E2924F6724A}"/>
                  </a:ext>
                </a:extLst>
              </p:cNvPr>
              <p:cNvSpPr txBox="1"/>
              <p:nvPr/>
            </p:nvSpPr>
            <p:spPr>
              <a:xfrm>
                <a:off x="8977463" y="2230298"/>
                <a:ext cx="22255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2A77495-85A6-4CD5-A024-9E2924F67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7463" y="2230298"/>
                <a:ext cx="2225501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083E8CFB-3178-4428-804E-51813EF78602}"/>
                  </a:ext>
                </a:extLst>
              </p:cNvPr>
              <p:cNvSpPr/>
              <p:nvPr/>
            </p:nvSpPr>
            <p:spPr>
              <a:xfrm>
                <a:off x="878266" y="3880600"/>
                <a:ext cx="2855202" cy="1420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endParaRPr lang="en-US" sz="16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limLow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𝐥𝐢𝐦</m:t>
                              </m:r>
                            </m:e>
                            <m:li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</m:num>
                            <m:den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∆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uk-UA" sz="16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083E8CFB-3178-4428-804E-51813EF786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266" y="3880600"/>
                <a:ext cx="2855202" cy="142096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374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750"/>
                            </p:stCondLst>
                            <p:childTnLst>
                              <p:par>
                                <p:cTn id="83" presetID="64" presetClass="path" presetSubtype="0" accel="50000" decel="5000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375E-6 0 L 4.375E-6 -0.11991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4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4" grpId="0" animBg="1"/>
      <p:bldP spid="12" grpId="0" animBg="1"/>
      <p:bldP spid="16" grpId="0" animBg="1"/>
      <p:bldP spid="18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2" grpId="1"/>
      <p:bldP spid="33" grpId="0" animBg="1"/>
      <p:bldP spid="3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Таблиця похідних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26" name="Прямоугольник 7"/>
          <p:cNvSpPr/>
          <p:nvPr/>
        </p:nvSpPr>
        <p:spPr>
          <a:xfrm>
            <a:off x="6217920" y="5733445"/>
            <a:ext cx="4973613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 похідні основних елементарних функцій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03CFA031-9690-4360-956A-AAFAEACB35D7}"/>
                  </a:ext>
                </a:extLst>
              </p:cNvPr>
              <p:cNvSpPr/>
              <p:nvPr/>
            </p:nvSpPr>
            <p:spPr>
              <a:xfrm>
                <a:off x="567891" y="1165177"/>
                <a:ext cx="2069431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𝒌𝒙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03CFA031-9690-4360-956A-AAFAEACB35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1165177"/>
                <a:ext cx="2069431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Прямокутник 45">
                <a:extLst>
                  <a:ext uri="{FF2B5EF4-FFF2-40B4-BE49-F238E27FC236}">
                    <a16:creationId xmlns:a16="http://schemas.microsoft.com/office/drawing/2014/main" id="{0521D1EE-F1CA-49CA-9A10-EBCF1BE845B7}"/>
                  </a:ext>
                </a:extLst>
              </p:cNvPr>
              <p:cNvSpPr/>
              <p:nvPr/>
            </p:nvSpPr>
            <p:spPr>
              <a:xfrm>
                <a:off x="567891" y="1165177"/>
                <a:ext cx="2397731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𝒌𝒙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𝒌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46" name="Прямокутник 45">
                <a:extLst>
                  <a:ext uri="{FF2B5EF4-FFF2-40B4-BE49-F238E27FC236}">
                    <a16:creationId xmlns:a16="http://schemas.microsoft.com/office/drawing/2014/main" id="{0521D1EE-F1CA-49CA-9A10-EBCF1BE845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1165177"/>
                <a:ext cx="2397731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кутник 46">
                <a:extLst>
                  <a:ext uri="{FF2B5EF4-FFF2-40B4-BE49-F238E27FC236}">
                    <a16:creationId xmlns:a16="http://schemas.microsoft.com/office/drawing/2014/main" id="{C6CBB03E-54F3-4661-B8C7-8EA3B879AE51}"/>
                  </a:ext>
                </a:extLst>
              </p:cNvPr>
              <p:cNvSpPr/>
              <p:nvPr/>
            </p:nvSpPr>
            <p:spPr>
              <a:xfrm>
                <a:off x="567892" y="2133123"/>
                <a:ext cx="1372120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47" name="Прямокутник 46">
                <a:extLst>
                  <a:ext uri="{FF2B5EF4-FFF2-40B4-BE49-F238E27FC236}">
                    <a16:creationId xmlns:a16="http://schemas.microsoft.com/office/drawing/2014/main" id="{C6CBB03E-54F3-4661-B8C7-8EA3B879AE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2" y="2133123"/>
                <a:ext cx="1372120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кутник 47">
                <a:extLst>
                  <a:ext uri="{FF2B5EF4-FFF2-40B4-BE49-F238E27FC236}">
                    <a16:creationId xmlns:a16="http://schemas.microsoft.com/office/drawing/2014/main" id="{579D27A5-65CD-40C8-AE17-ECC5F2E34A7C}"/>
                  </a:ext>
                </a:extLst>
              </p:cNvPr>
              <p:cNvSpPr/>
              <p:nvPr/>
            </p:nvSpPr>
            <p:spPr>
              <a:xfrm>
                <a:off x="567891" y="2133123"/>
                <a:ext cx="2397731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48" name="Прямокутник 47">
                <a:extLst>
                  <a:ext uri="{FF2B5EF4-FFF2-40B4-BE49-F238E27FC236}">
                    <a16:creationId xmlns:a16="http://schemas.microsoft.com/office/drawing/2014/main" id="{579D27A5-65CD-40C8-AE17-ECC5F2E34A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2133123"/>
                <a:ext cx="2397731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кутник 48">
                <a:extLst>
                  <a:ext uri="{FF2B5EF4-FFF2-40B4-BE49-F238E27FC236}">
                    <a16:creationId xmlns:a16="http://schemas.microsoft.com/office/drawing/2014/main" id="{D301BD11-BC1F-4A67-AE46-27BA79EEDDA8}"/>
                  </a:ext>
                </a:extLst>
              </p:cNvPr>
              <p:cNvSpPr/>
              <p:nvPr/>
            </p:nvSpPr>
            <p:spPr>
              <a:xfrm>
                <a:off x="567892" y="3101069"/>
                <a:ext cx="1372120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49" name="Прямокутник 48">
                <a:extLst>
                  <a:ext uri="{FF2B5EF4-FFF2-40B4-BE49-F238E27FC236}">
                    <a16:creationId xmlns:a16="http://schemas.microsoft.com/office/drawing/2014/main" id="{D301BD11-BC1F-4A67-AE46-27BA79EEDD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2" y="3101069"/>
                <a:ext cx="1372120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кутник 49">
                <a:extLst>
                  <a:ext uri="{FF2B5EF4-FFF2-40B4-BE49-F238E27FC236}">
                    <a16:creationId xmlns:a16="http://schemas.microsoft.com/office/drawing/2014/main" id="{DEE699FC-3037-496B-8C27-4CBB0EFD0949}"/>
                  </a:ext>
                </a:extLst>
              </p:cNvPr>
              <p:cNvSpPr/>
              <p:nvPr/>
            </p:nvSpPr>
            <p:spPr>
              <a:xfrm>
                <a:off x="567890" y="3101069"/>
                <a:ext cx="2397731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50" name="Прямокутник 49">
                <a:extLst>
                  <a:ext uri="{FF2B5EF4-FFF2-40B4-BE49-F238E27FC236}">
                    <a16:creationId xmlns:a16="http://schemas.microsoft.com/office/drawing/2014/main" id="{DEE699FC-3037-496B-8C27-4CBB0EFD09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0" y="3101069"/>
                <a:ext cx="2397731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кутник 50">
                <a:extLst>
                  <a:ext uri="{FF2B5EF4-FFF2-40B4-BE49-F238E27FC236}">
                    <a16:creationId xmlns:a16="http://schemas.microsoft.com/office/drawing/2014/main" id="{00D09B23-19EA-49B2-BCB9-5E6601BEBACE}"/>
                  </a:ext>
                </a:extLst>
              </p:cNvPr>
              <p:cNvSpPr/>
              <p:nvPr/>
            </p:nvSpPr>
            <p:spPr>
              <a:xfrm>
                <a:off x="567891" y="4069015"/>
                <a:ext cx="1568917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51" name="Прямокутник 50">
                <a:extLst>
                  <a:ext uri="{FF2B5EF4-FFF2-40B4-BE49-F238E27FC236}">
                    <a16:creationId xmlns:a16="http://schemas.microsoft.com/office/drawing/2014/main" id="{00D09B23-19EA-49B2-BCB9-5E6601BEBA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4069015"/>
                <a:ext cx="1568917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кутник 51">
                <a:extLst>
                  <a:ext uri="{FF2B5EF4-FFF2-40B4-BE49-F238E27FC236}">
                    <a16:creationId xmlns:a16="http://schemas.microsoft.com/office/drawing/2014/main" id="{D287E0F5-743C-41E5-840D-85124A3A3CFF}"/>
                  </a:ext>
                </a:extLst>
              </p:cNvPr>
              <p:cNvSpPr/>
              <p:nvPr/>
            </p:nvSpPr>
            <p:spPr>
              <a:xfrm>
                <a:off x="567890" y="4069015"/>
                <a:ext cx="2397731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  <m:sSup>
                        <m:sSupPr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52" name="Прямокутник 51">
                <a:extLst>
                  <a:ext uri="{FF2B5EF4-FFF2-40B4-BE49-F238E27FC236}">
                    <a16:creationId xmlns:a16="http://schemas.microsoft.com/office/drawing/2014/main" id="{D287E0F5-743C-41E5-840D-85124A3A3C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0" y="4069015"/>
                <a:ext cx="2397731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кутник 52">
                <a:extLst>
                  <a:ext uri="{FF2B5EF4-FFF2-40B4-BE49-F238E27FC236}">
                    <a16:creationId xmlns:a16="http://schemas.microsoft.com/office/drawing/2014/main" id="{7E020688-9A77-4F4F-9871-454997FF690A}"/>
                  </a:ext>
                </a:extLst>
              </p:cNvPr>
              <p:cNvSpPr/>
              <p:nvPr/>
            </p:nvSpPr>
            <p:spPr>
              <a:xfrm>
                <a:off x="3174733" y="4069015"/>
                <a:ext cx="2744804" cy="58477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400" b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Для </m:t>
                      </m:r>
                      <m:r>
                        <a:rPr lang="uk-UA" sz="2400" b="1" i="1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𝒏</m:t>
                      </m:r>
                      <m:r>
                        <m:rPr>
                          <m:nor/>
                        </m:rPr>
                        <a:rPr lang="uk-UA" sz="2400" b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 крім </m:t>
                      </m:r>
                      <m:r>
                        <a:rPr lang="uk-UA" sz="24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Прямокутник 52">
                <a:extLst>
                  <a:ext uri="{FF2B5EF4-FFF2-40B4-BE49-F238E27FC236}">
                    <a16:creationId xmlns:a16="http://schemas.microsoft.com/office/drawing/2014/main" id="{7E020688-9A77-4F4F-9871-454997FF69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4733" y="4069015"/>
                <a:ext cx="2744804" cy="584775"/>
              </a:xfrm>
              <a:prstGeom prst="rect">
                <a:avLst/>
              </a:prstGeom>
              <a:blipFill>
                <a:blip r:embed="rId12"/>
                <a:stretch>
                  <a:fillRect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кутник 53">
                <a:extLst>
                  <a:ext uri="{FF2B5EF4-FFF2-40B4-BE49-F238E27FC236}">
                    <a16:creationId xmlns:a16="http://schemas.microsoft.com/office/drawing/2014/main" id="{8106969C-DE8D-4826-AB4D-DC35A23D6BF3}"/>
                  </a:ext>
                </a:extLst>
              </p:cNvPr>
              <p:cNvSpPr/>
              <p:nvPr/>
            </p:nvSpPr>
            <p:spPr>
              <a:xfrm>
                <a:off x="567891" y="5036961"/>
                <a:ext cx="1568917" cy="1125838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54" name="Прямокутник 53">
                <a:extLst>
                  <a:ext uri="{FF2B5EF4-FFF2-40B4-BE49-F238E27FC236}">
                    <a16:creationId xmlns:a16="http://schemas.microsoft.com/office/drawing/2014/main" id="{8106969C-DE8D-4826-AB4D-DC35A23D6B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1" y="5036961"/>
                <a:ext cx="1568917" cy="112583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кутник 54">
                <a:extLst>
                  <a:ext uri="{FF2B5EF4-FFF2-40B4-BE49-F238E27FC236}">
                    <a16:creationId xmlns:a16="http://schemas.microsoft.com/office/drawing/2014/main" id="{A6441274-38CB-49B5-8408-AFABF41E1F27}"/>
                  </a:ext>
                </a:extLst>
              </p:cNvPr>
              <p:cNvSpPr/>
              <p:nvPr/>
            </p:nvSpPr>
            <p:spPr>
              <a:xfrm>
                <a:off x="567890" y="5036961"/>
                <a:ext cx="2397731" cy="1125838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uk-UA" sz="28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uk-UA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55" name="Прямокутник 54">
                <a:extLst>
                  <a:ext uri="{FF2B5EF4-FFF2-40B4-BE49-F238E27FC236}">
                    <a16:creationId xmlns:a16="http://schemas.microsoft.com/office/drawing/2014/main" id="{A6441274-38CB-49B5-8408-AFABF41E1F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90" y="5036961"/>
                <a:ext cx="2397731" cy="112583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кутник 55">
                <a:extLst>
                  <a:ext uri="{FF2B5EF4-FFF2-40B4-BE49-F238E27FC236}">
                    <a16:creationId xmlns:a16="http://schemas.microsoft.com/office/drawing/2014/main" id="{3AAC558E-A037-4926-A608-8C5549331E64}"/>
                  </a:ext>
                </a:extLst>
              </p:cNvPr>
              <p:cNvSpPr/>
              <p:nvPr/>
            </p:nvSpPr>
            <p:spPr>
              <a:xfrm>
                <a:off x="3174733" y="5304347"/>
                <a:ext cx="2744804" cy="58477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sz="28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3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6" name="Прямокутник 55">
                <a:extLst>
                  <a:ext uri="{FF2B5EF4-FFF2-40B4-BE49-F238E27FC236}">
                    <a16:creationId xmlns:a16="http://schemas.microsoft.com/office/drawing/2014/main" id="{3AAC558E-A037-4926-A608-8C5549331E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4733" y="5304347"/>
                <a:ext cx="2744804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кутник 57">
                <a:extLst>
                  <a:ext uri="{FF2B5EF4-FFF2-40B4-BE49-F238E27FC236}">
                    <a16:creationId xmlns:a16="http://schemas.microsoft.com/office/drawing/2014/main" id="{3D1CA94B-5E4D-49B1-96B2-75F9B6538AFD}"/>
                  </a:ext>
                </a:extLst>
              </p:cNvPr>
              <p:cNvSpPr/>
              <p:nvPr/>
            </p:nvSpPr>
            <p:spPr>
              <a:xfrm>
                <a:off x="6548387" y="1165177"/>
                <a:ext cx="2069431" cy="702124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58" name="Прямокутник 57">
                <a:extLst>
                  <a:ext uri="{FF2B5EF4-FFF2-40B4-BE49-F238E27FC236}">
                    <a16:creationId xmlns:a16="http://schemas.microsoft.com/office/drawing/2014/main" id="{3D1CA94B-5E4D-49B1-96B2-75F9B6538A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387" y="1165177"/>
                <a:ext cx="2069431" cy="70212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кутник 63">
                <a:extLst>
                  <a:ext uri="{FF2B5EF4-FFF2-40B4-BE49-F238E27FC236}">
                    <a16:creationId xmlns:a16="http://schemas.microsoft.com/office/drawing/2014/main" id="{4081A4F8-370C-43A0-BE25-2A2B31F98AFF}"/>
                  </a:ext>
                </a:extLst>
              </p:cNvPr>
              <p:cNvSpPr/>
              <p:nvPr/>
            </p:nvSpPr>
            <p:spPr>
              <a:xfrm>
                <a:off x="6548387" y="967859"/>
                <a:ext cx="2397731" cy="1096760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64" name="Прямокутник 63">
                <a:extLst>
                  <a:ext uri="{FF2B5EF4-FFF2-40B4-BE49-F238E27FC236}">
                    <a16:creationId xmlns:a16="http://schemas.microsoft.com/office/drawing/2014/main" id="{4081A4F8-370C-43A0-BE25-2A2B31F98A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387" y="967859"/>
                <a:ext cx="2397731" cy="109676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Прямокутник 73">
                <a:extLst>
                  <a:ext uri="{FF2B5EF4-FFF2-40B4-BE49-F238E27FC236}">
                    <a16:creationId xmlns:a16="http://schemas.microsoft.com/office/drawing/2014/main" id="{95830F31-63DD-443F-B92F-5E89251D0ACA}"/>
                  </a:ext>
                </a:extLst>
              </p:cNvPr>
              <p:cNvSpPr/>
              <p:nvPr/>
            </p:nvSpPr>
            <p:spPr>
              <a:xfrm>
                <a:off x="9331692" y="1223851"/>
                <a:ext cx="2744804" cy="58477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sz="28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4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4" name="Прямокутник 73">
                <a:extLst>
                  <a:ext uri="{FF2B5EF4-FFF2-40B4-BE49-F238E27FC236}">
                    <a16:creationId xmlns:a16="http://schemas.microsoft.com/office/drawing/2014/main" id="{95830F31-63DD-443F-B92F-5E89251D0A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1692" y="1223851"/>
                <a:ext cx="2744804" cy="58477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Прямокутник 74">
                <a:extLst>
                  <a:ext uri="{FF2B5EF4-FFF2-40B4-BE49-F238E27FC236}">
                    <a16:creationId xmlns:a16="http://schemas.microsoft.com/office/drawing/2014/main" id="{BCCBD593-DD42-4D45-B6B2-A907F06FBCAF}"/>
                  </a:ext>
                </a:extLst>
              </p:cNvPr>
              <p:cNvSpPr/>
              <p:nvPr/>
            </p:nvSpPr>
            <p:spPr>
              <a:xfrm>
                <a:off x="6548387" y="2301617"/>
                <a:ext cx="2069431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𝐬𝐢𝐧</m:t>
                                  </m:r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75" name="Прямокутник 74">
                <a:extLst>
                  <a:ext uri="{FF2B5EF4-FFF2-40B4-BE49-F238E27FC236}">
                    <a16:creationId xmlns:a16="http://schemas.microsoft.com/office/drawing/2014/main" id="{BCCBD593-DD42-4D45-B6B2-A907F06FBC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387" y="2301617"/>
                <a:ext cx="2069431" cy="58477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Прямокутник 75">
                <a:extLst>
                  <a:ext uri="{FF2B5EF4-FFF2-40B4-BE49-F238E27FC236}">
                    <a16:creationId xmlns:a16="http://schemas.microsoft.com/office/drawing/2014/main" id="{58ECB315-21B9-4A39-9740-63C63F51AB98}"/>
                  </a:ext>
                </a:extLst>
              </p:cNvPr>
              <p:cNvSpPr/>
              <p:nvPr/>
            </p:nvSpPr>
            <p:spPr>
              <a:xfrm>
                <a:off x="6548386" y="2301616"/>
                <a:ext cx="3038376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𝐬𝐢𝐧</m:t>
                                  </m:r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800" b="1" i="0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76" name="Прямокутник 75">
                <a:extLst>
                  <a:ext uri="{FF2B5EF4-FFF2-40B4-BE49-F238E27FC236}">
                    <a16:creationId xmlns:a16="http://schemas.microsoft.com/office/drawing/2014/main" id="{58ECB315-21B9-4A39-9740-63C63F51AB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386" y="2301616"/>
                <a:ext cx="3038376" cy="58477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Прямокутник 76">
                <a:extLst>
                  <a:ext uri="{FF2B5EF4-FFF2-40B4-BE49-F238E27FC236}">
                    <a16:creationId xmlns:a16="http://schemas.microsoft.com/office/drawing/2014/main" id="{BFDBC785-0321-4028-9951-696AFDBADEC6}"/>
                  </a:ext>
                </a:extLst>
              </p:cNvPr>
              <p:cNvSpPr/>
              <p:nvPr/>
            </p:nvSpPr>
            <p:spPr>
              <a:xfrm>
                <a:off x="6548387" y="3123389"/>
                <a:ext cx="2069431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2800" b="1" i="0" smtClean="0">
                                      <a:latin typeface="Cambria Math" panose="02040503050406030204" pitchFamily="18" charset="0"/>
                                    </a:rPr>
                                    <m:t>𝐜𝐨𝐬</m:t>
                                  </m:r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77" name="Прямокутник 76">
                <a:extLst>
                  <a:ext uri="{FF2B5EF4-FFF2-40B4-BE49-F238E27FC236}">
                    <a16:creationId xmlns:a16="http://schemas.microsoft.com/office/drawing/2014/main" id="{BFDBC785-0321-4028-9951-696AFDBADE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387" y="3123389"/>
                <a:ext cx="2069431" cy="584775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Прямокутник 77">
                <a:extLst>
                  <a:ext uri="{FF2B5EF4-FFF2-40B4-BE49-F238E27FC236}">
                    <a16:creationId xmlns:a16="http://schemas.microsoft.com/office/drawing/2014/main" id="{43BAA0E8-83D0-43AF-8C0A-A48741887E31}"/>
                  </a:ext>
                </a:extLst>
              </p:cNvPr>
              <p:cNvSpPr/>
              <p:nvPr/>
            </p:nvSpPr>
            <p:spPr>
              <a:xfrm>
                <a:off x="6548386" y="3117905"/>
                <a:ext cx="3038376" cy="58477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𝐜𝐨𝐬</m:t>
                                  </m:r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800" b="1" i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sz="2400" b="1" dirty="0"/>
              </a:p>
            </p:txBody>
          </p:sp>
        </mc:Choice>
        <mc:Fallback xmlns="">
          <p:sp>
            <p:nvSpPr>
              <p:cNvPr id="78" name="Прямокутник 77">
                <a:extLst>
                  <a:ext uri="{FF2B5EF4-FFF2-40B4-BE49-F238E27FC236}">
                    <a16:creationId xmlns:a16="http://schemas.microsoft.com/office/drawing/2014/main" id="{43BAA0E8-83D0-43AF-8C0A-A48741887E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386" y="3117905"/>
                <a:ext cx="3038376" cy="584775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22227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2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2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25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5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8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5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26" grpId="1" animBg="1"/>
      <p:bldP spid="7" grpId="0" animBg="1"/>
      <p:bldP spid="7" grpId="1" animBg="1"/>
      <p:bldP spid="46" grpId="0" animBg="1"/>
      <p:bldP spid="47" grpId="0" animBg="1"/>
      <p:bldP spid="47" grpId="1" animBg="1"/>
      <p:bldP spid="48" grpId="0" animBg="1"/>
      <p:bldP spid="49" grpId="0" animBg="1"/>
      <p:bldP spid="49" grpId="1" animBg="1"/>
      <p:bldP spid="50" grpId="0" animBg="1"/>
      <p:bldP spid="51" grpId="0" animBg="1"/>
      <p:bldP spid="51" grpId="1" animBg="1"/>
      <p:bldP spid="52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6" grpId="0" animBg="1"/>
      <p:bldP spid="56" grpId="1" animBg="1"/>
      <p:bldP spid="58" grpId="0" animBg="1"/>
      <p:bldP spid="58" grpId="1" animBg="1"/>
      <p:bldP spid="64" grpId="0" animBg="1"/>
      <p:bldP spid="74" grpId="0" animBg="1"/>
      <p:bldP spid="74" grpId="1" animBg="1"/>
      <p:bldP spid="75" grpId="0" animBg="1"/>
      <p:bldP spid="75" grpId="1" animBg="1"/>
      <p:bldP spid="76" grpId="0" animBg="1"/>
      <p:bldP spid="77" grpId="0" animBg="1"/>
      <p:bldP spid="77" grpId="1" animBg="1"/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75293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називається операція знаходження похідної функції?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683238"/>
            <a:ext cx="11338560" cy="954107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Якщо функція має похідну в точці, як називають таку функцію?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4165931"/>
                <a:ext cx="11338560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Знаючи закон руху матеріальної точки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𝒔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 можемо знайти закон зміни швидкості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165931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06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2922070"/>
            <a:ext cx="11338560" cy="954107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Якщо функція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диференційовна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кожній точці області визначення, як називають таку функцію?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94A3C804-77CF-45DA-8A92-DD9713259EB3}"/>
                  </a:ext>
                </a:extLst>
              </p:cNvPr>
              <p:cNvSpPr/>
              <p:nvPr/>
            </p:nvSpPr>
            <p:spPr>
              <a:xfrm>
                <a:off x="1347823" y="2194782"/>
                <a:ext cx="2855202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endParaRPr lang="en-US" sz="1400" b="1" i="1" dirty="0">
                  <a:latin typeface="Cambria Math" panose="02040503050406030204" pitchFamily="18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𝒗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𝒔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en-US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94A3C804-77CF-45DA-8A92-DD9713259E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7823" y="2194782"/>
                <a:ext cx="2855202" cy="9541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44D2469-E54C-4B5D-97BD-244A5E96C8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89AD9882-30DB-405D-9875-82E78C52FF46}"/>
                  </a:ext>
                </a:extLst>
              </p:cNvPr>
              <p:cNvSpPr/>
              <p:nvPr/>
            </p:nvSpPr>
            <p:spPr>
              <a:xfrm>
                <a:off x="6253952" y="5725894"/>
                <a:ext cx="4923934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можемо визначити закон руху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𝒔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 відомо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𝒗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 </a:t>
                </a:r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89AD9882-30DB-405D-9875-82E78C52FF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3952" y="5725894"/>
                <a:ext cx="4923934" cy="830997"/>
              </a:xfrm>
              <a:prstGeom prst="rect">
                <a:avLst/>
              </a:prstGeom>
              <a:blipFill>
                <a:blip r:embed="rId6"/>
                <a:stretch>
                  <a:fillRect t="-5839" r="-1856" b="-14599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EF37649-7184-4AD4-8E60-F80CC69564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6" y="5712682"/>
            <a:ext cx="1124957" cy="1124957"/>
          </a:xfrm>
          <a:prstGeom prst="rect">
            <a:avLst/>
          </a:prstGeom>
        </p:spPr>
      </p:pic>
      <p:sp>
        <p:nvSpPr>
          <p:cNvPr id="14" name="Виноска-хмарка 12">
            <a:extLst>
              <a:ext uri="{FF2B5EF4-FFF2-40B4-BE49-F238E27FC236}">
                <a16:creationId xmlns:a16="http://schemas.microsoft.com/office/drawing/2014/main" id="{326A2E2E-BF97-4240-825C-0456F0F45842}"/>
              </a:ext>
            </a:extLst>
          </p:cNvPr>
          <p:cNvSpPr/>
          <p:nvPr/>
        </p:nvSpPr>
        <p:spPr>
          <a:xfrm>
            <a:off x="929805" y="3311039"/>
            <a:ext cx="6529428" cy="2773994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128942 w 6506392"/>
              <a:gd name="connsiteY0" fmla="*/ 2708263 h 2681395"/>
              <a:gd name="connsiteX1" fmla="*/ 54459 w 6506392"/>
              <a:gd name="connsiteY1" fmla="*/ 2782746 h 2681395"/>
              <a:gd name="connsiteX2" fmla="*/ -20024 w 6506392"/>
              <a:gd name="connsiteY2" fmla="*/ 2708263 h 2681395"/>
              <a:gd name="connsiteX3" fmla="*/ 54459 w 6506392"/>
              <a:gd name="connsiteY3" fmla="*/ 2633780 h 2681395"/>
              <a:gd name="connsiteX4" fmla="*/ 128942 w 6506392"/>
              <a:gd name="connsiteY4" fmla="*/ 2708263 h 2681395"/>
              <a:gd name="connsiteX0" fmla="*/ 471432 w 6506392"/>
              <a:gd name="connsiteY0" fmla="*/ 2593681 h 2681395"/>
              <a:gd name="connsiteX1" fmla="*/ 322466 w 6506392"/>
              <a:gd name="connsiteY1" fmla="*/ 2742647 h 2681395"/>
              <a:gd name="connsiteX2" fmla="*/ 173500 w 6506392"/>
              <a:gd name="connsiteY2" fmla="*/ 2593681 h 2681395"/>
              <a:gd name="connsiteX3" fmla="*/ 322466 w 6506392"/>
              <a:gd name="connsiteY3" fmla="*/ 2444715 h 2681395"/>
              <a:gd name="connsiteX4" fmla="*/ 471432 w 6506392"/>
              <a:gd name="connsiteY4" fmla="*/ 2593681 h 2681395"/>
              <a:gd name="connsiteX0" fmla="*/ 950896 w 6506392"/>
              <a:gd name="connsiteY0" fmla="*/ 2420538 h 2681395"/>
              <a:gd name="connsiteX1" fmla="*/ 727446 w 6506392"/>
              <a:gd name="connsiteY1" fmla="*/ 2643988 h 2681395"/>
              <a:gd name="connsiteX2" fmla="*/ 503996 w 6506392"/>
              <a:gd name="connsiteY2" fmla="*/ 2420538 h 2681395"/>
              <a:gd name="connsiteX3" fmla="*/ 727446 w 6506392"/>
              <a:gd name="connsiteY3" fmla="*/ 2197088 h 2681395"/>
              <a:gd name="connsiteX4" fmla="*/ 950896 w 6506392"/>
              <a:gd name="connsiteY4" fmla="*/ 2420538 h 2681395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033 w 43353"/>
              <a:gd name="connsiteY0" fmla="*/ 14229 h 44692"/>
              <a:gd name="connsiteX1" fmla="*/ 5756 w 43353"/>
              <a:gd name="connsiteY1" fmla="*/ 6766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613 w 43353"/>
              <a:gd name="connsiteY15" fmla="*/ 39125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4033 w 43353"/>
              <a:gd name="connsiteY21" fmla="*/ 14229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611 w 43353"/>
              <a:gd name="connsiteY4" fmla="*/ 38949 h 44692"/>
              <a:gd name="connsiteX5" fmla="*/ 15943 w 43353"/>
              <a:gd name="connsiteY5" fmla="*/ 37209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4133 w 43353"/>
              <a:gd name="connsiteY18" fmla="*/ 5051 h 44692"/>
              <a:gd name="connsiteX19" fmla="*/ 15433 w 43353"/>
              <a:gd name="connsiteY19" fmla="*/ 6399 h 44692"/>
              <a:gd name="connsiteX20" fmla="*/ 4260 w 43353"/>
              <a:gd name="connsiteY20" fmla="*/ 15648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756 w 43353"/>
              <a:gd name="connsiteY1" fmla="*/ 6766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613 w 43353"/>
              <a:gd name="connsiteY15" fmla="*/ 39125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611 w 43353"/>
              <a:gd name="connsiteY4" fmla="*/ 38949 h 44692"/>
              <a:gd name="connsiteX5" fmla="*/ 15943 w 43353"/>
              <a:gd name="connsiteY5" fmla="*/ 37209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4133 w 43353"/>
              <a:gd name="connsiteY18" fmla="*/ 5051 h 44692"/>
              <a:gd name="connsiteX19" fmla="*/ 15433 w 43353"/>
              <a:gd name="connsiteY19" fmla="*/ 6399 h 44692"/>
              <a:gd name="connsiteX20" fmla="*/ 4260 w 43353"/>
              <a:gd name="connsiteY20" fmla="*/ 15648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756 w 43353"/>
              <a:gd name="connsiteY1" fmla="*/ 6766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613 w 43353"/>
              <a:gd name="connsiteY15" fmla="*/ 39125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611 w 43353"/>
              <a:gd name="connsiteY4" fmla="*/ 38949 h 44692"/>
              <a:gd name="connsiteX5" fmla="*/ 15943 w 43353"/>
              <a:gd name="connsiteY5" fmla="*/ 37209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4133 w 43353"/>
              <a:gd name="connsiteY18" fmla="*/ 505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613 w 43353"/>
              <a:gd name="connsiteY15" fmla="*/ 39125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611 w 43353"/>
              <a:gd name="connsiteY4" fmla="*/ 38949 h 44692"/>
              <a:gd name="connsiteX5" fmla="*/ 15943 w 43353"/>
              <a:gd name="connsiteY5" fmla="*/ 37209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4133 w 43353"/>
              <a:gd name="connsiteY18" fmla="*/ 505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613 w 43353"/>
              <a:gd name="connsiteY15" fmla="*/ 39125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611 w 43353"/>
              <a:gd name="connsiteY4" fmla="*/ 38949 h 44692"/>
              <a:gd name="connsiteX5" fmla="*/ 15943 w 43353"/>
              <a:gd name="connsiteY5" fmla="*/ 37209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613 w 43353"/>
              <a:gd name="connsiteY15" fmla="*/ 39125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943 w 43353"/>
              <a:gd name="connsiteY5" fmla="*/ 37209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166 w 43353"/>
              <a:gd name="connsiteY15" fmla="*/ 42382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943 w 43353"/>
              <a:gd name="connsiteY5" fmla="*/ 37209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166 w 43353"/>
              <a:gd name="connsiteY15" fmla="*/ 42382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687 w 43353"/>
              <a:gd name="connsiteY5" fmla="*/ 42326 h 44692"/>
              <a:gd name="connsiteX6" fmla="*/ 28960 w 43353"/>
              <a:gd name="connsiteY6" fmla="*/ 34610 h 44692"/>
              <a:gd name="connsiteX7" fmla="*/ 28693 w 43353"/>
              <a:gd name="connsiteY7" fmla="*/ 36519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688 w 43353"/>
              <a:gd name="connsiteY13" fmla="*/ 36674 h 44692"/>
              <a:gd name="connsiteX14" fmla="*/ 23800 w 43353"/>
              <a:gd name="connsiteY14" fmla="*/ 42965 h 44692"/>
              <a:gd name="connsiteX15" fmla="*/ 16166 w 43353"/>
              <a:gd name="connsiteY15" fmla="*/ 42382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687 w 43353"/>
              <a:gd name="connsiteY5" fmla="*/ 42326 h 44692"/>
              <a:gd name="connsiteX6" fmla="*/ 28960 w 43353"/>
              <a:gd name="connsiteY6" fmla="*/ 34610 h 44692"/>
              <a:gd name="connsiteX7" fmla="*/ 29460 w 43353"/>
              <a:gd name="connsiteY7" fmla="*/ 41171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752 w 43353"/>
              <a:gd name="connsiteY13" fmla="*/ 39931 h 44692"/>
              <a:gd name="connsiteX14" fmla="*/ 23800 w 43353"/>
              <a:gd name="connsiteY14" fmla="*/ 42965 h 44692"/>
              <a:gd name="connsiteX15" fmla="*/ 16166 w 43353"/>
              <a:gd name="connsiteY15" fmla="*/ 42382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687 w 43353"/>
              <a:gd name="connsiteY5" fmla="*/ 42326 h 44692"/>
              <a:gd name="connsiteX6" fmla="*/ 28960 w 43353"/>
              <a:gd name="connsiteY6" fmla="*/ 34610 h 44692"/>
              <a:gd name="connsiteX7" fmla="*/ 29460 w 43353"/>
              <a:gd name="connsiteY7" fmla="*/ 41171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752 w 43353"/>
              <a:gd name="connsiteY13" fmla="*/ 39931 h 44692"/>
              <a:gd name="connsiteX14" fmla="*/ 23800 w 43353"/>
              <a:gd name="connsiteY14" fmla="*/ 42965 h 44692"/>
              <a:gd name="connsiteX15" fmla="*/ 16166 w 43353"/>
              <a:gd name="connsiteY15" fmla="*/ 42382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687 w 43353"/>
              <a:gd name="connsiteY5" fmla="*/ 42326 h 44692"/>
              <a:gd name="connsiteX6" fmla="*/ 30110 w 43353"/>
              <a:gd name="connsiteY6" fmla="*/ 40038 h 44692"/>
              <a:gd name="connsiteX7" fmla="*/ 29460 w 43353"/>
              <a:gd name="connsiteY7" fmla="*/ 41171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1477 w 43353"/>
              <a:gd name="connsiteY21" fmla="*/ 10662 h 44692"/>
              <a:gd name="connsiteX0" fmla="*/ 1413 w 43353"/>
              <a:gd name="connsiteY0" fmla="*/ 988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752 w 43353"/>
              <a:gd name="connsiteY13" fmla="*/ 39931 h 44692"/>
              <a:gd name="connsiteX14" fmla="*/ 23800 w 43353"/>
              <a:gd name="connsiteY14" fmla="*/ 42965 h 44692"/>
              <a:gd name="connsiteX15" fmla="*/ 16166 w 43353"/>
              <a:gd name="connsiteY15" fmla="*/ 42382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1413 w 43353"/>
              <a:gd name="connsiteY21" fmla="*/ 988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687 w 43353"/>
              <a:gd name="connsiteY5" fmla="*/ 42326 h 44692"/>
              <a:gd name="connsiteX6" fmla="*/ 30110 w 43353"/>
              <a:gd name="connsiteY6" fmla="*/ 40038 h 44692"/>
              <a:gd name="connsiteX7" fmla="*/ 29460 w 43353"/>
              <a:gd name="connsiteY7" fmla="*/ 41171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3330 w 43353"/>
              <a:gd name="connsiteY21" fmla="*/ 11282 h 44692"/>
              <a:gd name="connsiteX0" fmla="*/ 2883 w 43353"/>
              <a:gd name="connsiteY0" fmla="*/ 10197 h 44692"/>
              <a:gd name="connsiteX1" fmla="*/ 5692 w 43353"/>
              <a:gd name="connsiteY1" fmla="*/ 4440 h 44692"/>
              <a:gd name="connsiteX2" fmla="*/ 14138 w 43353"/>
              <a:gd name="connsiteY2" fmla="*/ 5061 h 44692"/>
              <a:gd name="connsiteX3" fmla="*/ 22589 w 43353"/>
              <a:gd name="connsiteY3" fmla="*/ 3291 h 44692"/>
              <a:gd name="connsiteX4" fmla="*/ 25882 w 43353"/>
              <a:gd name="connsiteY4" fmla="*/ 59 h 44692"/>
              <a:gd name="connsiteX5" fmla="*/ 29966 w 43353"/>
              <a:gd name="connsiteY5" fmla="*/ 2340 h 44692"/>
              <a:gd name="connsiteX6" fmla="*/ 35596 w 43353"/>
              <a:gd name="connsiteY6" fmla="*/ 549 h 44692"/>
              <a:gd name="connsiteX7" fmla="*/ 38451 w 43353"/>
              <a:gd name="connsiteY7" fmla="*/ 5435 h 44692"/>
              <a:gd name="connsiteX8" fmla="*/ 42115 w 43353"/>
              <a:gd name="connsiteY8" fmla="*/ 10177 h 44692"/>
              <a:gd name="connsiteX9" fmla="*/ 41951 w 43353"/>
              <a:gd name="connsiteY9" fmla="*/ 15319 h 44692"/>
              <a:gd name="connsiteX10" fmla="*/ 43149 w 43353"/>
              <a:gd name="connsiteY10" fmla="*/ 23181 h 44692"/>
              <a:gd name="connsiteX11" fmla="*/ 37537 w 43353"/>
              <a:gd name="connsiteY11" fmla="*/ 30063 h 44692"/>
              <a:gd name="connsiteX12" fmla="*/ 35528 w 43353"/>
              <a:gd name="connsiteY12" fmla="*/ 35960 h 44692"/>
              <a:gd name="connsiteX13" fmla="*/ 28752 w 43353"/>
              <a:gd name="connsiteY13" fmla="*/ 39931 h 44692"/>
              <a:gd name="connsiteX14" fmla="*/ 23800 w 43353"/>
              <a:gd name="connsiteY14" fmla="*/ 42965 h 44692"/>
              <a:gd name="connsiteX15" fmla="*/ 16166 w 43353"/>
              <a:gd name="connsiteY15" fmla="*/ 42382 h 44692"/>
              <a:gd name="connsiteX16" fmla="*/ 5937 w 43353"/>
              <a:gd name="connsiteY16" fmla="*/ 35331 h 44692"/>
              <a:gd name="connsiteX17" fmla="*/ 1243 w 43353"/>
              <a:gd name="connsiteY17" fmla="*/ 31109 h 44692"/>
              <a:gd name="connsiteX18" fmla="*/ 2246 w 43353"/>
              <a:gd name="connsiteY18" fmla="*/ 25410 h 44692"/>
              <a:gd name="connsiteX19" fmla="*/ 128 w 43353"/>
              <a:gd name="connsiteY19" fmla="*/ 19563 h 44692"/>
              <a:gd name="connsiteX20" fmla="*/ 3996 w 43353"/>
              <a:gd name="connsiteY20" fmla="*/ 14366 h 44692"/>
              <a:gd name="connsiteX21" fmla="*/ 2883 w 43353"/>
              <a:gd name="connsiteY21" fmla="*/ 10197 h 44692"/>
              <a:gd name="connsiteX0" fmla="*/ 148966 w 6529428"/>
              <a:gd name="connsiteY0" fmla="*/ 2699511 h 2773994"/>
              <a:gd name="connsiteX1" fmla="*/ 74483 w 6529428"/>
              <a:gd name="connsiteY1" fmla="*/ 2773994 h 2773994"/>
              <a:gd name="connsiteX2" fmla="*/ 0 w 6529428"/>
              <a:gd name="connsiteY2" fmla="*/ 2699511 h 2773994"/>
              <a:gd name="connsiteX3" fmla="*/ 74483 w 6529428"/>
              <a:gd name="connsiteY3" fmla="*/ 2625028 h 2773994"/>
              <a:gd name="connsiteX4" fmla="*/ 148966 w 6529428"/>
              <a:gd name="connsiteY4" fmla="*/ 2699511 h 2773994"/>
              <a:gd name="connsiteX0" fmla="*/ 491456 w 6529428"/>
              <a:gd name="connsiteY0" fmla="*/ 2584929 h 2773994"/>
              <a:gd name="connsiteX1" fmla="*/ 342490 w 6529428"/>
              <a:gd name="connsiteY1" fmla="*/ 2733895 h 2773994"/>
              <a:gd name="connsiteX2" fmla="*/ 193524 w 6529428"/>
              <a:gd name="connsiteY2" fmla="*/ 2584929 h 2773994"/>
              <a:gd name="connsiteX3" fmla="*/ 342490 w 6529428"/>
              <a:gd name="connsiteY3" fmla="*/ 2435963 h 2773994"/>
              <a:gd name="connsiteX4" fmla="*/ 491456 w 6529428"/>
              <a:gd name="connsiteY4" fmla="*/ 2584929 h 2773994"/>
              <a:gd name="connsiteX0" fmla="*/ 970920 w 6529428"/>
              <a:gd name="connsiteY0" fmla="*/ 2411786 h 2773994"/>
              <a:gd name="connsiteX1" fmla="*/ 747470 w 6529428"/>
              <a:gd name="connsiteY1" fmla="*/ 2635236 h 2773994"/>
              <a:gd name="connsiteX2" fmla="*/ 524020 w 6529428"/>
              <a:gd name="connsiteY2" fmla="*/ 2411786 h 2773994"/>
              <a:gd name="connsiteX3" fmla="*/ 747470 w 6529428"/>
              <a:gd name="connsiteY3" fmla="*/ 2188336 h 2773994"/>
              <a:gd name="connsiteX4" fmla="*/ 970920 w 6529428"/>
              <a:gd name="connsiteY4" fmla="*/ 2411786 h 2773994"/>
              <a:gd name="connsiteX0" fmla="*/ 4826 w 43353"/>
              <a:gd name="connsiteY0" fmla="*/ 26036 h 44692"/>
              <a:gd name="connsiteX1" fmla="*/ 2293 w 43353"/>
              <a:gd name="connsiteY1" fmla="*/ 25239 h 44692"/>
              <a:gd name="connsiteX2" fmla="*/ 7061 w 43353"/>
              <a:gd name="connsiteY2" fmla="*/ 34758 h 44692"/>
              <a:gd name="connsiteX3" fmla="*/ 5953 w 43353"/>
              <a:gd name="connsiteY3" fmla="*/ 35139 h 44692"/>
              <a:gd name="connsiteX4" fmla="*/ 16419 w 43353"/>
              <a:gd name="connsiteY4" fmla="*/ 42361 h 44692"/>
              <a:gd name="connsiteX5" fmla="*/ 15687 w 43353"/>
              <a:gd name="connsiteY5" fmla="*/ 42326 h 44692"/>
              <a:gd name="connsiteX6" fmla="*/ 30110 w 43353"/>
              <a:gd name="connsiteY6" fmla="*/ 40038 h 44692"/>
              <a:gd name="connsiteX7" fmla="*/ 29460 w 43353"/>
              <a:gd name="connsiteY7" fmla="*/ 41171 h 44692"/>
              <a:gd name="connsiteX8" fmla="*/ 34262 w 43353"/>
              <a:gd name="connsiteY8" fmla="*/ 22813 h 44692"/>
              <a:gd name="connsiteX9" fmla="*/ 37513 w 43353"/>
              <a:gd name="connsiteY9" fmla="*/ 29949 h 44692"/>
              <a:gd name="connsiteX10" fmla="*/ 41931 w 43353"/>
              <a:gd name="connsiteY10" fmla="*/ 15213 h 44692"/>
              <a:gd name="connsiteX11" fmla="*/ 40483 w 43353"/>
              <a:gd name="connsiteY11" fmla="*/ 17889 h 44692"/>
              <a:gd name="connsiteX12" fmla="*/ 38457 w 43353"/>
              <a:gd name="connsiteY12" fmla="*/ 5285 h 44692"/>
              <a:gd name="connsiteX13" fmla="*/ 38533 w 43353"/>
              <a:gd name="connsiteY13" fmla="*/ 6549 h 44692"/>
              <a:gd name="connsiteX14" fmla="*/ 29211 w 43353"/>
              <a:gd name="connsiteY14" fmla="*/ 3811 h 44692"/>
              <a:gd name="connsiteX15" fmla="*/ 29953 w 43353"/>
              <a:gd name="connsiteY15" fmla="*/ 2199 h 44692"/>
              <a:gd name="connsiteX16" fmla="*/ 22274 w 43353"/>
              <a:gd name="connsiteY16" fmla="*/ 4579 h 44692"/>
              <a:gd name="connsiteX17" fmla="*/ 22633 w 43353"/>
              <a:gd name="connsiteY17" fmla="*/ 3189 h 44692"/>
              <a:gd name="connsiteX18" fmla="*/ 13941 w 43353"/>
              <a:gd name="connsiteY18" fmla="*/ 4121 h 44692"/>
              <a:gd name="connsiteX19" fmla="*/ 15433 w 43353"/>
              <a:gd name="connsiteY19" fmla="*/ 6399 h 44692"/>
              <a:gd name="connsiteX20" fmla="*/ 1831 w 43353"/>
              <a:gd name="connsiteY20" fmla="*/ 14252 h 44692"/>
              <a:gd name="connsiteX21" fmla="*/ 3330 w 43353"/>
              <a:gd name="connsiteY21" fmla="*/ 11282 h 4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353" h="44692">
                <a:moveTo>
                  <a:pt x="2883" y="10197"/>
                </a:moveTo>
                <a:cubicBezTo>
                  <a:pt x="2612" y="7484"/>
                  <a:pt x="3816" y="5296"/>
                  <a:pt x="5692" y="4440"/>
                </a:cubicBezTo>
                <a:cubicBezTo>
                  <a:pt x="7568" y="3584"/>
                  <a:pt x="11397" y="2876"/>
                  <a:pt x="14138" y="5061"/>
                </a:cubicBezTo>
                <a:cubicBezTo>
                  <a:pt x="15811" y="768"/>
                  <a:pt x="20047" y="-119"/>
                  <a:pt x="22589" y="3291"/>
                </a:cubicBezTo>
                <a:cubicBezTo>
                  <a:pt x="23230" y="1542"/>
                  <a:pt x="24461" y="333"/>
                  <a:pt x="25882" y="59"/>
                </a:cubicBezTo>
                <a:cubicBezTo>
                  <a:pt x="27446" y="-243"/>
                  <a:pt x="29008" y="629"/>
                  <a:pt x="29966" y="2340"/>
                </a:cubicBezTo>
                <a:cubicBezTo>
                  <a:pt x="31348" y="126"/>
                  <a:pt x="33634" y="-601"/>
                  <a:pt x="35596" y="549"/>
                </a:cubicBezTo>
                <a:cubicBezTo>
                  <a:pt x="37091" y="1425"/>
                  <a:pt x="38163" y="3259"/>
                  <a:pt x="38451" y="5435"/>
                </a:cubicBezTo>
                <a:cubicBezTo>
                  <a:pt x="40179" y="6077"/>
                  <a:pt x="41555" y="7857"/>
                  <a:pt x="42115" y="10177"/>
                </a:cubicBezTo>
                <a:cubicBezTo>
                  <a:pt x="42522" y="11861"/>
                  <a:pt x="42464" y="13690"/>
                  <a:pt x="41951" y="15319"/>
                </a:cubicBezTo>
                <a:cubicBezTo>
                  <a:pt x="43212" y="17553"/>
                  <a:pt x="43653" y="20449"/>
                  <a:pt x="43149" y="23181"/>
                </a:cubicBezTo>
                <a:cubicBezTo>
                  <a:pt x="42479" y="26813"/>
                  <a:pt x="40261" y="29533"/>
                  <a:pt x="37537" y="30063"/>
                </a:cubicBezTo>
                <a:cubicBezTo>
                  <a:pt x="37524" y="32330"/>
                  <a:pt x="36992" y="34315"/>
                  <a:pt x="35528" y="35960"/>
                </a:cubicBezTo>
                <a:cubicBezTo>
                  <a:pt x="34064" y="37605"/>
                  <a:pt x="30901" y="41755"/>
                  <a:pt x="28752" y="39931"/>
                </a:cubicBezTo>
                <a:cubicBezTo>
                  <a:pt x="28057" y="43064"/>
                  <a:pt x="25898" y="42557"/>
                  <a:pt x="23800" y="42965"/>
                </a:cubicBezTo>
                <a:cubicBezTo>
                  <a:pt x="21702" y="43374"/>
                  <a:pt x="17737" y="45589"/>
                  <a:pt x="16166" y="42382"/>
                </a:cubicBezTo>
                <a:cubicBezTo>
                  <a:pt x="12458" y="45426"/>
                  <a:pt x="8089" y="40458"/>
                  <a:pt x="5937" y="35331"/>
                </a:cubicBezTo>
                <a:cubicBezTo>
                  <a:pt x="3823" y="35668"/>
                  <a:pt x="1838" y="33883"/>
                  <a:pt x="1243" y="31109"/>
                </a:cubicBezTo>
                <a:cubicBezTo>
                  <a:pt x="812" y="29102"/>
                  <a:pt x="1193" y="26936"/>
                  <a:pt x="2246" y="25410"/>
                </a:cubicBezTo>
                <a:cubicBezTo>
                  <a:pt x="752" y="24213"/>
                  <a:pt x="-80" y="21916"/>
                  <a:pt x="128" y="19563"/>
                </a:cubicBezTo>
                <a:cubicBezTo>
                  <a:pt x="372" y="16808"/>
                  <a:pt x="1978" y="14650"/>
                  <a:pt x="3996" y="14366"/>
                </a:cubicBezTo>
                <a:cubicBezTo>
                  <a:pt x="4008" y="14320"/>
                  <a:pt x="2871" y="10243"/>
                  <a:pt x="2883" y="10197"/>
                </a:cubicBezTo>
                <a:close/>
              </a:path>
              <a:path w="6529428" h="2773994">
                <a:moveTo>
                  <a:pt x="148966" y="2699511"/>
                </a:moveTo>
                <a:cubicBezTo>
                  <a:pt x="148966" y="2740647"/>
                  <a:pt x="115619" y="2773994"/>
                  <a:pt x="74483" y="2773994"/>
                </a:cubicBezTo>
                <a:cubicBezTo>
                  <a:pt x="33347" y="2773994"/>
                  <a:pt x="0" y="2740647"/>
                  <a:pt x="0" y="2699511"/>
                </a:cubicBezTo>
                <a:cubicBezTo>
                  <a:pt x="0" y="2658375"/>
                  <a:pt x="33347" y="2625028"/>
                  <a:pt x="74483" y="2625028"/>
                </a:cubicBezTo>
                <a:cubicBezTo>
                  <a:pt x="115619" y="2625028"/>
                  <a:pt x="148966" y="2658375"/>
                  <a:pt x="148966" y="2699511"/>
                </a:cubicBezTo>
                <a:close/>
              </a:path>
              <a:path w="6529428" h="2773994">
                <a:moveTo>
                  <a:pt x="491456" y="2584929"/>
                </a:moveTo>
                <a:cubicBezTo>
                  <a:pt x="491456" y="2667201"/>
                  <a:pt x="424762" y="2733895"/>
                  <a:pt x="342490" y="2733895"/>
                </a:cubicBezTo>
                <a:cubicBezTo>
                  <a:pt x="260218" y="2733895"/>
                  <a:pt x="193524" y="2667201"/>
                  <a:pt x="193524" y="2584929"/>
                </a:cubicBezTo>
                <a:cubicBezTo>
                  <a:pt x="193524" y="2502657"/>
                  <a:pt x="260218" y="2435963"/>
                  <a:pt x="342490" y="2435963"/>
                </a:cubicBezTo>
                <a:cubicBezTo>
                  <a:pt x="424762" y="2435963"/>
                  <a:pt x="491456" y="2502657"/>
                  <a:pt x="491456" y="2584929"/>
                </a:cubicBezTo>
                <a:close/>
              </a:path>
              <a:path w="6529428" h="2773994">
                <a:moveTo>
                  <a:pt x="970920" y="2411786"/>
                </a:moveTo>
                <a:cubicBezTo>
                  <a:pt x="970920" y="2535194"/>
                  <a:pt x="870878" y="2635236"/>
                  <a:pt x="747470" y="2635236"/>
                </a:cubicBezTo>
                <a:cubicBezTo>
                  <a:pt x="624062" y="2635236"/>
                  <a:pt x="524020" y="2535194"/>
                  <a:pt x="524020" y="2411786"/>
                </a:cubicBezTo>
                <a:cubicBezTo>
                  <a:pt x="524020" y="2288378"/>
                  <a:pt x="624062" y="2188336"/>
                  <a:pt x="747470" y="2188336"/>
                </a:cubicBezTo>
                <a:cubicBezTo>
                  <a:pt x="870878" y="2188336"/>
                  <a:pt x="970920" y="2288378"/>
                  <a:pt x="970920" y="2411786"/>
                </a:cubicBezTo>
                <a:close/>
              </a:path>
              <a:path w="43353" h="44692" fill="none" extrusionOk="0">
                <a:moveTo>
                  <a:pt x="4826" y="26036"/>
                </a:moveTo>
                <a:cubicBezTo>
                  <a:pt x="3942" y="26130"/>
                  <a:pt x="3058" y="25852"/>
                  <a:pt x="2293" y="25239"/>
                </a:cubicBezTo>
                <a:moveTo>
                  <a:pt x="7061" y="34758"/>
                </a:moveTo>
                <a:cubicBezTo>
                  <a:pt x="6706" y="34951"/>
                  <a:pt x="6333" y="35079"/>
                  <a:pt x="5953" y="35139"/>
                </a:cubicBezTo>
                <a:moveTo>
                  <a:pt x="16419" y="42361"/>
                </a:moveTo>
                <a:cubicBezTo>
                  <a:pt x="16152" y="41815"/>
                  <a:pt x="15864" y="42937"/>
                  <a:pt x="15687" y="42326"/>
                </a:cubicBezTo>
                <a:moveTo>
                  <a:pt x="30110" y="40038"/>
                </a:moveTo>
                <a:cubicBezTo>
                  <a:pt x="30071" y="40685"/>
                  <a:pt x="29598" y="40549"/>
                  <a:pt x="29460" y="41171"/>
                </a:cubicBezTo>
                <a:moveTo>
                  <a:pt x="34262" y="22813"/>
                </a:moveTo>
                <a:cubicBezTo>
                  <a:pt x="36266" y="24141"/>
                  <a:pt x="37531" y="26917"/>
                  <a:pt x="37513" y="29949"/>
                </a:cubicBezTo>
                <a:moveTo>
                  <a:pt x="41931" y="15213"/>
                </a:moveTo>
                <a:cubicBezTo>
                  <a:pt x="41606" y="16245"/>
                  <a:pt x="41111" y="17161"/>
                  <a:pt x="40483" y="17889"/>
                </a:cubicBezTo>
                <a:moveTo>
                  <a:pt x="38457" y="5285"/>
                </a:moveTo>
                <a:cubicBezTo>
                  <a:pt x="38512" y="5702"/>
                  <a:pt x="38538" y="6125"/>
                  <a:pt x="38533" y="6549"/>
                </a:cubicBezTo>
                <a:moveTo>
                  <a:pt x="29211" y="3811"/>
                </a:moveTo>
                <a:cubicBezTo>
                  <a:pt x="29400" y="3228"/>
                  <a:pt x="29649" y="2685"/>
                  <a:pt x="29953" y="2199"/>
                </a:cubicBezTo>
                <a:moveTo>
                  <a:pt x="22274" y="4579"/>
                </a:moveTo>
                <a:cubicBezTo>
                  <a:pt x="22351" y="4097"/>
                  <a:pt x="22472" y="3630"/>
                  <a:pt x="22633" y="3189"/>
                </a:cubicBezTo>
                <a:moveTo>
                  <a:pt x="13941" y="4121"/>
                </a:moveTo>
                <a:cubicBezTo>
                  <a:pt x="14413" y="4497"/>
                  <a:pt x="15041" y="5880"/>
                  <a:pt x="15433" y="6399"/>
                </a:cubicBezTo>
                <a:moveTo>
                  <a:pt x="1831" y="14252"/>
                </a:moveTo>
                <a:cubicBezTo>
                  <a:pt x="1728" y="13788"/>
                  <a:pt x="3378" y="11763"/>
                  <a:pt x="3330" y="11282"/>
                </a:cubicBezTo>
              </a:path>
            </a:pathLst>
          </a:cu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Так, необхідно відновити функцію за її похідною. Знаходження функції за її похідною називають </a:t>
            </a:r>
            <a:r>
              <a:rPr lang="uk-UA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інтегруванням</a:t>
            </a:r>
          </a:p>
        </p:txBody>
      </p:sp>
    </p:spTree>
    <p:extLst>
      <p:ext uri="{BB962C8B-B14F-4D97-AF65-F5344CB8AC3E}">
        <p14:creationId xmlns:p14="http://schemas.microsoft.com/office/powerpoint/2010/main" val="2565666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"/>
                            </p:stCondLst>
                            <p:childTnLst>
                              <p:par>
                                <p:cTn id="3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-6.25E-7 -0.47801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5" grpId="0" animBg="1"/>
      <p:bldP spid="35" grpId="1" animBg="1"/>
      <p:bldP spid="54" grpId="0" animBg="1"/>
      <p:bldP spid="54" grpId="1" animBg="1"/>
      <p:bldP spid="57" grpId="0" animBg="1"/>
      <p:bldP spid="57" grpId="1" animBg="1"/>
      <p:bldP spid="9" grpId="0" animBg="1"/>
      <p:bldP spid="9" grpId="1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Первісна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73727496-3ECD-4D86-9D52-6A616D828A98}"/>
                  </a:ext>
                </a:extLst>
              </p:cNvPr>
              <p:cNvSpPr/>
              <p:nvPr/>
            </p:nvSpPr>
            <p:spPr>
              <a:xfrm>
                <a:off x="-1" y="1814171"/>
                <a:ext cx="8441357" cy="1421864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називають первісною функцією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 для всіх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виконується рівність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𝑭</m:t>
                        </m:r>
                      </m:e>
                      <m:sup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73727496-3ECD-4D86-9D52-6A616D828A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1814171"/>
                <a:ext cx="8441357" cy="1421864"/>
              </a:xfrm>
              <a:prstGeom prst="rect">
                <a:avLst/>
              </a:prstGeom>
              <a:blipFill>
                <a:blip r:embed="rId3"/>
                <a:stretch>
                  <a:fillRect l="-1444" t="-5150" r="-361" b="-815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Округлений прямокутник 7">
            <a:extLst>
              <a:ext uri="{FF2B5EF4-FFF2-40B4-BE49-F238E27FC236}">
                <a16:creationId xmlns:a16="http://schemas.microsoft.com/office/drawing/2014/main" id="{880F009F-A6A7-4EEF-B574-635A5D36CC04}"/>
              </a:ext>
            </a:extLst>
          </p:cNvPr>
          <p:cNvSpPr/>
          <p:nvPr/>
        </p:nvSpPr>
        <p:spPr>
          <a:xfrm>
            <a:off x="0" y="90896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Означення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3BE0D08-6946-4992-854C-FDC238F320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981" y="4827479"/>
            <a:ext cx="865626" cy="865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DACEAC0D-FB6F-4E7A-98F5-F496E7AC0DB1}"/>
                  </a:ext>
                </a:extLst>
              </p:cNvPr>
              <p:cNvSpPr/>
              <p:nvPr/>
            </p:nvSpPr>
            <p:spPr>
              <a:xfrm>
                <a:off x="6901314" y="4567795"/>
                <a:ext cx="5303946" cy="138499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для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∀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br>
                  <a:rPr lang="en-US" sz="2800" b="1" i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DACEAC0D-FB6F-4E7A-98F5-F496E7AC0D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1314" y="4567795"/>
                <a:ext cx="5303946" cy="1384995"/>
              </a:xfrm>
              <a:prstGeom prst="rect">
                <a:avLst/>
              </a:prstGeom>
              <a:blipFill>
                <a:blip r:embed="rId5"/>
                <a:stretch>
                  <a:fillRect t="-482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Округлений прямокутник 7">
            <a:extLst>
              <a:ext uri="{FF2B5EF4-FFF2-40B4-BE49-F238E27FC236}">
                <a16:creationId xmlns:a16="http://schemas.microsoft.com/office/drawing/2014/main" id="{E520FCBD-DF6E-4FC9-ABA4-503C92371458}"/>
              </a:ext>
            </a:extLst>
          </p:cNvPr>
          <p:cNvSpPr/>
          <p:nvPr/>
        </p:nvSpPr>
        <p:spPr>
          <a:xfrm>
            <a:off x="0" y="908964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Наприклад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84F187B0-B2F2-40A1-BD7E-1209258AC5A6}"/>
                  </a:ext>
                </a:extLst>
              </p:cNvPr>
              <p:cNvSpPr/>
              <p:nvPr/>
            </p:nvSpPr>
            <p:spPr>
              <a:xfrm>
                <a:off x="0" y="2302370"/>
                <a:ext cx="2441508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84F187B0-B2F2-40A1-BD7E-1209258AC5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302370"/>
                <a:ext cx="2441508" cy="5329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4659FF1F-6517-4DC0-9588-4CB6C973EC88}"/>
              </a:ext>
            </a:extLst>
          </p:cNvPr>
          <p:cNvSpPr/>
          <p:nvPr/>
        </p:nvSpPr>
        <p:spPr>
          <a:xfrm>
            <a:off x="2797085" y="2082721"/>
            <a:ext cx="2441508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Первісна для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47C876E5-EBBB-45DF-BDDE-3901B55B0D3E}"/>
                  </a:ext>
                </a:extLst>
              </p:cNvPr>
              <p:cNvSpPr/>
              <p:nvPr/>
            </p:nvSpPr>
            <p:spPr>
              <a:xfrm>
                <a:off x="5594170" y="2302370"/>
                <a:ext cx="2441508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47C876E5-EBBB-45DF-BDDE-3901B55B0D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170" y="2302370"/>
                <a:ext cx="2441508" cy="53296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F16807-E606-4B34-8E5A-A388092520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6" y="5712682"/>
            <a:ext cx="1124957" cy="11249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Виноска-хмарка 12">
                <a:extLst>
                  <a:ext uri="{FF2B5EF4-FFF2-40B4-BE49-F238E27FC236}">
                    <a16:creationId xmlns:a16="http://schemas.microsoft.com/office/drawing/2014/main" id="{CD3B9A84-E495-4A1F-8348-753E2F76AED1}"/>
                  </a:ext>
                </a:extLst>
              </p:cNvPr>
              <p:cNvSpPr/>
              <p:nvPr/>
            </p:nvSpPr>
            <p:spPr>
              <a:xfrm>
                <a:off x="947112" y="3859731"/>
                <a:ext cx="7012540" cy="2209355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122808 w 7173893"/>
                  <a:gd name="connsiteY0" fmla="*/ 2282087 h 2259447"/>
                  <a:gd name="connsiteX1" fmla="*/ 60046 w 7173893"/>
                  <a:gd name="connsiteY1" fmla="*/ 2344849 h 2259447"/>
                  <a:gd name="connsiteX2" fmla="*/ -2716 w 7173893"/>
                  <a:gd name="connsiteY2" fmla="*/ 2282087 h 2259447"/>
                  <a:gd name="connsiteX3" fmla="*/ 60046 w 7173893"/>
                  <a:gd name="connsiteY3" fmla="*/ 2219325 h 2259447"/>
                  <a:gd name="connsiteX4" fmla="*/ 122808 w 7173893"/>
                  <a:gd name="connsiteY4" fmla="*/ 2282087 h 2259447"/>
                  <a:gd name="connsiteX0" fmla="*/ 491642 w 7173893"/>
                  <a:gd name="connsiteY0" fmla="*/ 2182082 h 2259447"/>
                  <a:gd name="connsiteX1" fmla="*/ 366117 w 7173893"/>
                  <a:gd name="connsiteY1" fmla="*/ 2307607 h 2259447"/>
                  <a:gd name="connsiteX2" fmla="*/ 240592 w 7173893"/>
                  <a:gd name="connsiteY2" fmla="*/ 2182082 h 2259447"/>
                  <a:gd name="connsiteX3" fmla="*/ 366117 w 7173893"/>
                  <a:gd name="connsiteY3" fmla="*/ 2056557 h 2259447"/>
                  <a:gd name="connsiteX4" fmla="*/ 491642 w 7173893"/>
                  <a:gd name="connsiteY4" fmla="*/ 2182082 h 2259447"/>
                  <a:gd name="connsiteX0" fmla="*/ 979794 w 7173893"/>
                  <a:gd name="connsiteY0" fmla="*/ 2043092 h 2259447"/>
                  <a:gd name="connsiteX1" fmla="*/ 791507 w 7173893"/>
                  <a:gd name="connsiteY1" fmla="*/ 2231379 h 2259447"/>
                  <a:gd name="connsiteX2" fmla="*/ 603220 w 7173893"/>
                  <a:gd name="connsiteY2" fmla="*/ 2043092 h 2259447"/>
                  <a:gd name="connsiteX3" fmla="*/ 791507 w 7173893"/>
                  <a:gd name="connsiteY3" fmla="*/ 1854805 h 2259447"/>
                  <a:gd name="connsiteX4" fmla="*/ 979794 w 7173893"/>
                  <a:gd name="connsiteY4" fmla="*/ 2043092 h 2259447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5499 w 43256"/>
                  <a:gd name="connsiteY6" fmla="*/ 549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8360 w 43256"/>
                  <a:gd name="connsiteY12" fmla="*/ 5285 h 44692"/>
                  <a:gd name="connsiteX13" fmla="*/ 38436 w 43256"/>
                  <a:gd name="connsiteY13" fmla="*/ 6549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5499 w 43256"/>
                  <a:gd name="connsiteY6" fmla="*/ 549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8360 w 43256"/>
                  <a:gd name="connsiteY12" fmla="*/ 5285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5499 w 43256"/>
                  <a:gd name="connsiteY6" fmla="*/ 549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5630 w 43256"/>
                  <a:gd name="connsiteY7" fmla="*/ 11508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5630 w 43256"/>
                  <a:gd name="connsiteY7" fmla="*/ 11508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38937 w 43256"/>
                  <a:gd name="connsiteY11" fmla="*/ 22674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5630 w 43256"/>
                  <a:gd name="connsiteY7" fmla="*/ 11508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0327 w 43256"/>
                  <a:gd name="connsiteY10" fmla="*/ 18710 h 44692"/>
                  <a:gd name="connsiteX11" fmla="*/ 38937 w 43256"/>
                  <a:gd name="connsiteY11" fmla="*/ 22674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112"/>
                  <a:gd name="connsiteY0" fmla="*/ 14229 h 44692"/>
                  <a:gd name="connsiteX1" fmla="*/ 5659 w 43112"/>
                  <a:gd name="connsiteY1" fmla="*/ 6766 h 44692"/>
                  <a:gd name="connsiteX2" fmla="*/ 14041 w 43112"/>
                  <a:gd name="connsiteY2" fmla="*/ 5061 h 44692"/>
                  <a:gd name="connsiteX3" fmla="*/ 22492 w 43112"/>
                  <a:gd name="connsiteY3" fmla="*/ 3291 h 44692"/>
                  <a:gd name="connsiteX4" fmla="*/ 25785 w 43112"/>
                  <a:gd name="connsiteY4" fmla="*/ 59 h 44692"/>
                  <a:gd name="connsiteX5" fmla="*/ 29869 w 43112"/>
                  <a:gd name="connsiteY5" fmla="*/ 2340 h 44692"/>
                  <a:gd name="connsiteX6" fmla="*/ 33992 w 43112"/>
                  <a:gd name="connsiteY6" fmla="*/ 7910 h 44692"/>
                  <a:gd name="connsiteX7" fmla="*/ 35630 w 43112"/>
                  <a:gd name="connsiteY7" fmla="*/ 11508 h 44692"/>
                  <a:gd name="connsiteX8" fmla="*/ 37033 w 43112"/>
                  <a:gd name="connsiteY8" fmla="*/ 14410 h 44692"/>
                  <a:gd name="connsiteX9" fmla="*/ 40115 w 43112"/>
                  <a:gd name="connsiteY9" fmla="*/ 19920 h 44692"/>
                  <a:gd name="connsiteX10" fmla="*/ 43052 w 43112"/>
                  <a:gd name="connsiteY10" fmla="*/ 23181 h 44692"/>
                  <a:gd name="connsiteX11" fmla="*/ 37440 w 43112"/>
                  <a:gd name="connsiteY11" fmla="*/ 30063 h 44692"/>
                  <a:gd name="connsiteX12" fmla="*/ 35431 w 43112"/>
                  <a:gd name="connsiteY12" fmla="*/ 35960 h 44692"/>
                  <a:gd name="connsiteX13" fmla="*/ 28591 w 43112"/>
                  <a:gd name="connsiteY13" fmla="*/ 36674 h 44692"/>
                  <a:gd name="connsiteX14" fmla="*/ 23703 w 43112"/>
                  <a:gd name="connsiteY14" fmla="*/ 42965 h 44692"/>
                  <a:gd name="connsiteX15" fmla="*/ 16516 w 43112"/>
                  <a:gd name="connsiteY15" fmla="*/ 39125 h 44692"/>
                  <a:gd name="connsiteX16" fmla="*/ 5840 w 43112"/>
                  <a:gd name="connsiteY16" fmla="*/ 35331 h 44692"/>
                  <a:gd name="connsiteX17" fmla="*/ 1146 w 43112"/>
                  <a:gd name="connsiteY17" fmla="*/ 31109 h 44692"/>
                  <a:gd name="connsiteX18" fmla="*/ 2149 w 43112"/>
                  <a:gd name="connsiteY18" fmla="*/ 25410 h 44692"/>
                  <a:gd name="connsiteX19" fmla="*/ 31 w 43112"/>
                  <a:gd name="connsiteY19" fmla="*/ 19563 h 44692"/>
                  <a:gd name="connsiteX20" fmla="*/ 3899 w 43112"/>
                  <a:gd name="connsiteY20" fmla="*/ 14366 h 44692"/>
                  <a:gd name="connsiteX21" fmla="*/ 3936 w 43112"/>
                  <a:gd name="connsiteY21" fmla="*/ 14229 h 44692"/>
                  <a:gd name="connsiteX0" fmla="*/ 128786 w 7159279"/>
                  <a:gd name="connsiteY0" fmla="*/ 2274712 h 2337474"/>
                  <a:gd name="connsiteX1" fmla="*/ 66024 w 7159279"/>
                  <a:gd name="connsiteY1" fmla="*/ 2337474 h 2337474"/>
                  <a:gd name="connsiteX2" fmla="*/ 3262 w 7159279"/>
                  <a:gd name="connsiteY2" fmla="*/ 2274712 h 2337474"/>
                  <a:gd name="connsiteX3" fmla="*/ 66024 w 7159279"/>
                  <a:gd name="connsiteY3" fmla="*/ 2211950 h 2337474"/>
                  <a:gd name="connsiteX4" fmla="*/ 128786 w 7159279"/>
                  <a:gd name="connsiteY4" fmla="*/ 2274712 h 2337474"/>
                  <a:gd name="connsiteX0" fmla="*/ 497620 w 7159279"/>
                  <a:gd name="connsiteY0" fmla="*/ 2174707 h 2337474"/>
                  <a:gd name="connsiteX1" fmla="*/ 372095 w 7159279"/>
                  <a:gd name="connsiteY1" fmla="*/ 2300232 h 2337474"/>
                  <a:gd name="connsiteX2" fmla="*/ 246570 w 7159279"/>
                  <a:gd name="connsiteY2" fmla="*/ 2174707 h 2337474"/>
                  <a:gd name="connsiteX3" fmla="*/ 372095 w 7159279"/>
                  <a:gd name="connsiteY3" fmla="*/ 2049182 h 2337474"/>
                  <a:gd name="connsiteX4" fmla="*/ 497620 w 7159279"/>
                  <a:gd name="connsiteY4" fmla="*/ 2174707 h 2337474"/>
                  <a:gd name="connsiteX0" fmla="*/ 985772 w 7159279"/>
                  <a:gd name="connsiteY0" fmla="*/ 2035717 h 2337474"/>
                  <a:gd name="connsiteX1" fmla="*/ 797485 w 7159279"/>
                  <a:gd name="connsiteY1" fmla="*/ 2224004 h 2337474"/>
                  <a:gd name="connsiteX2" fmla="*/ 609198 w 7159279"/>
                  <a:gd name="connsiteY2" fmla="*/ 2035717 h 2337474"/>
                  <a:gd name="connsiteX3" fmla="*/ 797485 w 7159279"/>
                  <a:gd name="connsiteY3" fmla="*/ 1847430 h 2337474"/>
                  <a:gd name="connsiteX4" fmla="*/ 985772 w 7159279"/>
                  <a:gd name="connsiteY4" fmla="*/ 2035717 h 2337474"/>
                  <a:gd name="connsiteX0" fmla="*/ 4729 w 43112"/>
                  <a:gd name="connsiteY0" fmla="*/ 26036 h 44692"/>
                  <a:gd name="connsiteX1" fmla="*/ 2196 w 43112"/>
                  <a:gd name="connsiteY1" fmla="*/ 25239 h 44692"/>
                  <a:gd name="connsiteX2" fmla="*/ 6964 w 43112"/>
                  <a:gd name="connsiteY2" fmla="*/ 34758 h 44692"/>
                  <a:gd name="connsiteX3" fmla="*/ 5856 w 43112"/>
                  <a:gd name="connsiteY3" fmla="*/ 35139 h 44692"/>
                  <a:gd name="connsiteX4" fmla="*/ 16514 w 43112"/>
                  <a:gd name="connsiteY4" fmla="*/ 38949 h 44692"/>
                  <a:gd name="connsiteX5" fmla="*/ 15846 w 43112"/>
                  <a:gd name="connsiteY5" fmla="*/ 37209 h 44692"/>
                  <a:gd name="connsiteX6" fmla="*/ 28863 w 43112"/>
                  <a:gd name="connsiteY6" fmla="*/ 34610 h 44692"/>
                  <a:gd name="connsiteX7" fmla="*/ 28596 w 43112"/>
                  <a:gd name="connsiteY7" fmla="*/ 36519 h 44692"/>
                  <a:gd name="connsiteX8" fmla="*/ 34165 w 43112"/>
                  <a:gd name="connsiteY8" fmla="*/ 22813 h 44692"/>
                  <a:gd name="connsiteX9" fmla="*/ 37416 w 43112"/>
                  <a:gd name="connsiteY9" fmla="*/ 29949 h 44692"/>
                  <a:gd name="connsiteX10" fmla="*/ 40327 w 43112"/>
                  <a:gd name="connsiteY10" fmla="*/ 18710 h 44692"/>
                  <a:gd name="connsiteX11" fmla="*/ 38937 w 43112"/>
                  <a:gd name="connsiteY11" fmla="*/ 22674 h 44692"/>
                  <a:gd name="connsiteX12" fmla="*/ 35636 w 43112"/>
                  <a:gd name="connsiteY12" fmla="*/ 9518 h 44692"/>
                  <a:gd name="connsiteX13" fmla="*/ 35770 w 43112"/>
                  <a:gd name="connsiteY13" fmla="*/ 11886 h 44692"/>
                  <a:gd name="connsiteX14" fmla="*/ 29114 w 43112"/>
                  <a:gd name="connsiteY14" fmla="*/ 3811 h 44692"/>
                  <a:gd name="connsiteX15" fmla="*/ 29856 w 43112"/>
                  <a:gd name="connsiteY15" fmla="*/ 2199 h 44692"/>
                  <a:gd name="connsiteX16" fmla="*/ 22177 w 43112"/>
                  <a:gd name="connsiteY16" fmla="*/ 4579 h 44692"/>
                  <a:gd name="connsiteX17" fmla="*/ 22536 w 43112"/>
                  <a:gd name="connsiteY17" fmla="*/ 3189 h 44692"/>
                  <a:gd name="connsiteX18" fmla="*/ 14036 w 43112"/>
                  <a:gd name="connsiteY18" fmla="*/ 5051 h 44692"/>
                  <a:gd name="connsiteX19" fmla="*/ 15336 w 43112"/>
                  <a:gd name="connsiteY19" fmla="*/ 6399 h 44692"/>
                  <a:gd name="connsiteX20" fmla="*/ 4163 w 43112"/>
                  <a:gd name="connsiteY20" fmla="*/ 15648 h 44692"/>
                  <a:gd name="connsiteX21" fmla="*/ 3936 w 43112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8591 w 42275"/>
                  <a:gd name="connsiteY13" fmla="*/ 36674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8596 w 42275"/>
                  <a:gd name="connsiteY7" fmla="*/ 36519 h 44692"/>
                  <a:gd name="connsiteX8" fmla="*/ 34165 w 42275"/>
                  <a:gd name="connsiteY8" fmla="*/ 22813 h 44692"/>
                  <a:gd name="connsiteX9" fmla="*/ 37416 w 42275"/>
                  <a:gd name="connsiteY9" fmla="*/ 2994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8591 w 42275"/>
                  <a:gd name="connsiteY13" fmla="*/ 36674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8596 w 42275"/>
                  <a:gd name="connsiteY7" fmla="*/ 36519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8591 w 42275"/>
                  <a:gd name="connsiteY13" fmla="*/ 36674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4446 w 42275"/>
                  <a:gd name="connsiteY12" fmla="*/ 33199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4446 w 42275"/>
                  <a:gd name="connsiteY12" fmla="*/ 33199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8303 w 42275"/>
                  <a:gd name="connsiteY14" fmla="*/ 11356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4446 w 42275"/>
                  <a:gd name="connsiteY12" fmla="*/ 33199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8303 w 42275"/>
                  <a:gd name="connsiteY14" fmla="*/ 11356 h 44692"/>
                  <a:gd name="connsiteX15" fmla="*/ 28059 w 42275"/>
                  <a:gd name="connsiteY15" fmla="*/ 13241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465 h 44928"/>
                  <a:gd name="connsiteX1" fmla="*/ 5659 w 42275"/>
                  <a:gd name="connsiteY1" fmla="*/ 7002 h 44928"/>
                  <a:gd name="connsiteX2" fmla="*/ 14041 w 42275"/>
                  <a:gd name="connsiteY2" fmla="*/ 5297 h 44928"/>
                  <a:gd name="connsiteX3" fmla="*/ 22492 w 42275"/>
                  <a:gd name="connsiteY3" fmla="*/ 3527 h 44928"/>
                  <a:gd name="connsiteX4" fmla="*/ 25785 w 42275"/>
                  <a:gd name="connsiteY4" fmla="*/ 295 h 44928"/>
                  <a:gd name="connsiteX5" fmla="*/ 29869 w 42275"/>
                  <a:gd name="connsiteY5" fmla="*/ 10673 h 44928"/>
                  <a:gd name="connsiteX6" fmla="*/ 33992 w 42275"/>
                  <a:gd name="connsiteY6" fmla="*/ 8146 h 44928"/>
                  <a:gd name="connsiteX7" fmla="*/ 35630 w 42275"/>
                  <a:gd name="connsiteY7" fmla="*/ 11744 h 44928"/>
                  <a:gd name="connsiteX8" fmla="*/ 37033 w 42275"/>
                  <a:gd name="connsiteY8" fmla="*/ 14646 h 44928"/>
                  <a:gd name="connsiteX9" fmla="*/ 40115 w 42275"/>
                  <a:gd name="connsiteY9" fmla="*/ 20156 h 44928"/>
                  <a:gd name="connsiteX10" fmla="*/ 42183 w 42275"/>
                  <a:gd name="connsiteY10" fmla="*/ 28386 h 44928"/>
                  <a:gd name="connsiteX11" fmla="*/ 37440 w 42275"/>
                  <a:gd name="connsiteY11" fmla="*/ 30299 h 44928"/>
                  <a:gd name="connsiteX12" fmla="*/ 34446 w 42275"/>
                  <a:gd name="connsiteY12" fmla="*/ 33435 h 44928"/>
                  <a:gd name="connsiteX13" fmla="*/ 27374 w 42275"/>
                  <a:gd name="connsiteY13" fmla="*/ 33413 h 44928"/>
                  <a:gd name="connsiteX14" fmla="*/ 23703 w 42275"/>
                  <a:gd name="connsiteY14" fmla="*/ 43201 h 44928"/>
                  <a:gd name="connsiteX15" fmla="*/ 16516 w 42275"/>
                  <a:gd name="connsiteY15" fmla="*/ 39361 h 44928"/>
                  <a:gd name="connsiteX16" fmla="*/ 5840 w 42275"/>
                  <a:gd name="connsiteY16" fmla="*/ 35567 h 44928"/>
                  <a:gd name="connsiteX17" fmla="*/ 1146 w 42275"/>
                  <a:gd name="connsiteY17" fmla="*/ 31345 h 44928"/>
                  <a:gd name="connsiteX18" fmla="*/ 2149 w 42275"/>
                  <a:gd name="connsiteY18" fmla="*/ 25646 h 44928"/>
                  <a:gd name="connsiteX19" fmla="*/ 31 w 42275"/>
                  <a:gd name="connsiteY19" fmla="*/ 19799 h 44928"/>
                  <a:gd name="connsiteX20" fmla="*/ 3899 w 42275"/>
                  <a:gd name="connsiteY20" fmla="*/ 14602 h 44928"/>
                  <a:gd name="connsiteX21" fmla="*/ 3936 w 42275"/>
                  <a:gd name="connsiteY21" fmla="*/ 14465 h 44928"/>
                  <a:gd name="connsiteX0" fmla="*/ 128786 w 7020285"/>
                  <a:gd name="connsiteY0" fmla="*/ 2287055 h 2349817"/>
                  <a:gd name="connsiteX1" fmla="*/ 66024 w 7020285"/>
                  <a:gd name="connsiteY1" fmla="*/ 2349817 h 2349817"/>
                  <a:gd name="connsiteX2" fmla="*/ 3262 w 7020285"/>
                  <a:gd name="connsiteY2" fmla="*/ 2287055 h 2349817"/>
                  <a:gd name="connsiteX3" fmla="*/ 66024 w 7020285"/>
                  <a:gd name="connsiteY3" fmla="*/ 2224293 h 2349817"/>
                  <a:gd name="connsiteX4" fmla="*/ 128786 w 7020285"/>
                  <a:gd name="connsiteY4" fmla="*/ 2287055 h 2349817"/>
                  <a:gd name="connsiteX0" fmla="*/ 497620 w 7020285"/>
                  <a:gd name="connsiteY0" fmla="*/ 2187050 h 2349817"/>
                  <a:gd name="connsiteX1" fmla="*/ 372095 w 7020285"/>
                  <a:gd name="connsiteY1" fmla="*/ 2312575 h 2349817"/>
                  <a:gd name="connsiteX2" fmla="*/ 246570 w 7020285"/>
                  <a:gd name="connsiteY2" fmla="*/ 2187050 h 2349817"/>
                  <a:gd name="connsiteX3" fmla="*/ 372095 w 7020285"/>
                  <a:gd name="connsiteY3" fmla="*/ 2061525 h 2349817"/>
                  <a:gd name="connsiteX4" fmla="*/ 497620 w 7020285"/>
                  <a:gd name="connsiteY4" fmla="*/ 2187050 h 2349817"/>
                  <a:gd name="connsiteX0" fmla="*/ 985772 w 7020285"/>
                  <a:gd name="connsiteY0" fmla="*/ 2048060 h 2349817"/>
                  <a:gd name="connsiteX1" fmla="*/ 797485 w 7020285"/>
                  <a:gd name="connsiteY1" fmla="*/ 2236347 h 2349817"/>
                  <a:gd name="connsiteX2" fmla="*/ 609198 w 7020285"/>
                  <a:gd name="connsiteY2" fmla="*/ 2048060 h 2349817"/>
                  <a:gd name="connsiteX3" fmla="*/ 797485 w 7020285"/>
                  <a:gd name="connsiteY3" fmla="*/ 1859773 h 2349817"/>
                  <a:gd name="connsiteX4" fmla="*/ 985772 w 7020285"/>
                  <a:gd name="connsiteY4" fmla="*/ 2048060 h 2349817"/>
                  <a:gd name="connsiteX0" fmla="*/ 4729 w 42275"/>
                  <a:gd name="connsiteY0" fmla="*/ 26272 h 44928"/>
                  <a:gd name="connsiteX1" fmla="*/ 2196 w 42275"/>
                  <a:gd name="connsiteY1" fmla="*/ 25475 h 44928"/>
                  <a:gd name="connsiteX2" fmla="*/ 6964 w 42275"/>
                  <a:gd name="connsiteY2" fmla="*/ 34994 h 44928"/>
                  <a:gd name="connsiteX3" fmla="*/ 5856 w 42275"/>
                  <a:gd name="connsiteY3" fmla="*/ 35375 h 44928"/>
                  <a:gd name="connsiteX4" fmla="*/ 16514 w 42275"/>
                  <a:gd name="connsiteY4" fmla="*/ 39185 h 44928"/>
                  <a:gd name="connsiteX5" fmla="*/ 15846 w 42275"/>
                  <a:gd name="connsiteY5" fmla="*/ 37445 h 44928"/>
                  <a:gd name="connsiteX6" fmla="*/ 28863 w 42275"/>
                  <a:gd name="connsiteY6" fmla="*/ 34846 h 44928"/>
                  <a:gd name="connsiteX7" fmla="*/ 27958 w 42275"/>
                  <a:gd name="connsiteY7" fmla="*/ 32890 h 44928"/>
                  <a:gd name="connsiteX8" fmla="*/ 34165 w 42275"/>
                  <a:gd name="connsiteY8" fmla="*/ 23049 h 44928"/>
                  <a:gd name="connsiteX9" fmla="*/ 37532 w 42275"/>
                  <a:gd name="connsiteY9" fmla="*/ 32025 h 44928"/>
                  <a:gd name="connsiteX10" fmla="*/ 40327 w 42275"/>
                  <a:gd name="connsiteY10" fmla="*/ 18946 h 44928"/>
                  <a:gd name="connsiteX11" fmla="*/ 38937 w 42275"/>
                  <a:gd name="connsiteY11" fmla="*/ 22910 h 44928"/>
                  <a:gd name="connsiteX12" fmla="*/ 35636 w 42275"/>
                  <a:gd name="connsiteY12" fmla="*/ 9754 h 44928"/>
                  <a:gd name="connsiteX13" fmla="*/ 35770 w 42275"/>
                  <a:gd name="connsiteY13" fmla="*/ 12122 h 44928"/>
                  <a:gd name="connsiteX14" fmla="*/ 28303 w 42275"/>
                  <a:gd name="connsiteY14" fmla="*/ 11592 h 44928"/>
                  <a:gd name="connsiteX15" fmla="*/ 28059 w 42275"/>
                  <a:gd name="connsiteY15" fmla="*/ 13477 h 44928"/>
                  <a:gd name="connsiteX16" fmla="*/ 22177 w 42275"/>
                  <a:gd name="connsiteY16" fmla="*/ 4815 h 44928"/>
                  <a:gd name="connsiteX17" fmla="*/ 22536 w 42275"/>
                  <a:gd name="connsiteY17" fmla="*/ 3425 h 44928"/>
                  <a:gd name="connsiteX18" fmla="*/ 14036 w 42275"/>
                  <a:gd name="connsiteY18" fmla="*/ 5287 h 44928"/>
                  <a:gd name="connsiteX19" fmla="*/ 15336 w 42275"/>
                  <a:gd name="connsiteY19" fmla="*/ 6635 h 44928"/>
                  <a:gd name="connsiteX20" fmla="*/ 4163 w 42275"/>
                  <a:gd name="connsiteY20" fmla="*/ 15884 h 44928"/>
                  <a:gd name="connsiteX21" fmla="*/ 3936 w 42275"/>
                  <a:gd name="connsiteY21" fmla="*/ 14465 h 44928"/>
                  <a:gd name="connsiteX0" fmla="*/ 3936 w 42275"/>
                  <a:gd name="connsiteY0" fmla="*/ 13027 h 43490"/>
                  <a:gd name="connsiteX1" fmla="*/ 5659 w 42275"/>
                  <a:gd name="connsiteY1" fmla="*/ 5564 h 43490"/>
                  <a:gd name="connsiteX2" fmla="*/ 14041 w 42275"/>
                  <a:gd name="connsiteY2" fmla="*/ 3859 h 43490"/>
                  <a:gd name="connsiteX3" fmla="*/ 22492 w 42275"/>
                  <a:gd name="connsiteY3" fmla="*/ 2089 h 43490"/>
                  <a:gd name="connsiteX4" fmla="*/ 25089 w 42275"/>
                  <a:gd name="connsiteY4" fmla="*/ 9531 h 43490"/>
                  <a:gd name="connsiteX5" fmla="*/ 29869 w 42275"/>
                  <a:gd name="connsiteY5" fmla="*/ 9235 h 43490"/>
                  <a:gd name="connsiteX6" fmla="*/ 33992 w 42275"/>
                  <a:gd name="connsiteY6" fmla="*/ 6708 h 43490"/>
                  <a:gd name="connsiteX7" fmla="*/ 35630 w 42275"/>
                  <a:gd name="connsiteY7" fmla="*/ 10306 h 43490"/>
                  <a:gd name="connsiteX8" fmla="*/ 37033 w 42275"/>
                  <a:gd name="connsiteY8" fmla="*/ 13208 h 43490"/>
                  <a:gd name="connsiteX9" fmla="*/ 40115 w 42275"/>
                  <a:gd name="connsiteY9" fmla="*/ 18718 h 43490"/>
                  <a:gd name="connsiteX10" fmla="*/ 42183 w 42275"/>
                  <a:gd name="connsiteY10" fmla="*/ 26948 h 43490"/>
                  <a:gd name="connsiteX11" fmla="*/ 37440 w 42275"/>
                  <a:gd name="connsiteY11" fmla="*/ 28861 h 43490"/>
                  <a:gd name="connsiteX12" fmla="*/ 34446 w 42275"/>
                  <a:gd name="connsiteY12" fmla="*/ 31997 h 43490"/>
                  <a:gd name="connsiteX13" fmla="*/ 27374 w 42275"/>
                  <a:gd name="connsiteY13" fmla="*/ 31975 h 43490"/>
                  <a:gd name="connsiteX14" fmla="*/ 23703 w 42275"/>
                  <a:gd name="connsiteY14" fmla="*/ 41763 h 43490"/>
                  <a:gd name="connsiteX15" fmla="*/ 16516 w 42275"/>
                  <a:gd name="connsiteY15" fmla="*/ 37923 h 43490"/>
                  <a:gd name="connsiteX16" fmla="*/ 5840 w 42275"/>
                  <a:gd name="connsiteY16" fmla="*/ 34129 h 43490"/>
                  <a:gd name="connsiteX17" fmla="*/ 1146 w 42275"/>
                  <a:gd name="connsiteY17" fmla="*/ 29907 h 43490"/>
                  <a:gd name="connsiteX18" fmla="*/ 2149 w 42275"/>
                  <a:gd name="connsiteY18" fmla="*/ 24208 h 43490"/>
                  <a:gd name="connsiteX19" fmla="*/ 31 w 42275"/>
                  <a:gd name="connsiteY19" fmla="*/ 18361 h 43490"/>
                  <a:gd name="connsiteX20" fmla="*/ 3899 w 42275"/>
                  <a:gd name="connsiteY20" fmla="*/ 13164 h 43490"/>
                  <a:gd name="connsiteX21" fmla="*/ 3936 w 42275"/>
                  <a:gd name="connsiteY21" fmla="*/ 13027 h 43490"/>
                  <a:gd name="connsiteX0" fmla="*/ 128786 w 7020285"/>
                  <a:gd name="connsiteY0" fmla="*/ 2211845 h 2274607"/>
                  <a:gd name="connsiteX1" fmla="*/ 66024 w 7020285"/>
                  <a:gd name="connsiteY1" fmla="*/ 2274607 h 2274607"/>
                  <a:gd name="connsiteX2" fmla="*/ 3262 w 7020285"/>
                  <a:gd name="connsiteY2" fmla="*/ 2211845 h 2274607"/>
                  <a:gd name="connsiteX3" fmla="*/ 66024 w 7020285"/>
                  <a:gd name="connsiteY3" fmla="*/ 2149083 h 2274607"/>
                  <a:gd name="connsiteX4" fmla="*/ 128786 w 7020285"/>
                  <a:gd name="connsiteY4" fmla="*/ 2211845 h 2274607"/>
                  <a:gd name="connsiteX0" fmla="*/ 497620 w 7020285"/>
                  <a:gd name="connsiteY0" fmla="*/ 2111840 h 2274607"/>
                  <a:gd name="connsiteX1" fmla="*/ 372095 w 7020285"/>
                  <a:gd name="connsiteY1" fmla="*/ 2237365 h 2274607"/>
                  <a:gd name="connsiteX2" fmla="*/ 246570 w 7020285"/>
                  <a:gd name="connsiteY2" fmla="*/ 2111840 h 2274607"/>
                  <a:gd name="connsiteX3" fmla="*/ 372095 w 7020285"/>
                  <a:gd name="connsiteY3" fmla="*/ 1986315 h 2274607"/>
                  <a:gd name="connsiteX4" fmla="*/ 497620 w 7020285"/>
                  <a:gd name="connsiteY4" fmla="*/ 2111840 h 2274607"/>
                  <a:gd name="connsiteX0" fmla="*/ 985772 w 7020285"/>
                  <a:gd name="connsiteY0" fmla="*/ 1972850 h 2274607"/>
                  <a:gd name="connsiteX1" fmla="*/ 797485 w 7020285"/>
                  <a:gd name="connsiteY1" fmla="*/ 2161137 h 2274607"/>
                  <a:gd name="connsiteX2" fmla="*/ 609198 w 7020285"/>
                  <a:gd name="connsiteY2" fmla="*/ 1972850 h 2274607"/>
                  <a:gd name="connsiteX3" fmla="*/ 797485 w 7020285"/>
                  <a:gd name="connsiteY3" fmla="*/ 1784563 h 2274607"/>
                  <a:gd name="connsiteX4" fmla="*/ 985772 w 7020285"/>
                  <a:gd name="connsiteY4" fmla="*/ 1972850 h 2274607"/>
                  <a:gd name="connsiteX0" fmla="*/ 4729 w 42275"/>
                  <a:gd name="connsiteY0" fmla="*/ 24834 h 43490"/>
                  <a:gd name="connsiteX1" fmla="*/ 2196 w 42275"/>
                  <a:gd name="connsiteY1" fmla="*/ 24037 h 43490"/>
                  <a:gd name="connsiteX2" fmla="*/ 6964 w 42275"/>
                  <a:gd name="connsiteY2" fmla="*/ 33556 h 43490"/>
                  <a:gd name="connsiteX3" fmla="*/ 5856 w 42275"/>
                  <a:gd name="connsiteY3" fmla="*/ 33937 h 43490"/>
                  <a:gd name="connsiteX4" fmla="*/ 16514 w 42275"/>
                  <a:gd name="connsiteY4" fmla="*/ 37747 h 43490"/>
                  <a:gd name="connsiteX5" fmla="*/ 15846 w 42275"/>
                  <a:gd name="connsiteY5" fmla="*/ 36007 h 43490"/>
                  <a:gd name="connsiteX6" fmla="*/ 28863 w 42275"/>
                  <a:gd name="connsiteY6" fmla="*/ 33408 h 43490"/>
                  <a:gd name="connsiteX7" fmla="*/ 27958 w 42275"/>
                  <a:gd name="connsiteY7" fmla="*/ 31452 h 43490"/>
                  <a:gd name="connsiteX8" fmla="*/ 34165 w 42275"/>
                  <a:gd name="connsiteY8" fmla="*/ 21611 h 43490"/>
                  <a:gd name="connsiteX9" fmla="*/ 37532 w 42275"/>
                  <a:gd name="connsiteY9" fmla="*/ 30587 h 43490"/>
                  <a:gd name="connsiteX10" fmla="*/ 40327 w 42275"/>
                  <a:gd name="connsiteY10" fmla="*/ 17508 h 43490"/>
                  <a:gd name="connsiteX11" fmla="*/ 38937 w 42275"/>
                  <a:gd name="connsiteY11" fmla="*/ 21472 h 43490"/>
                  <a:gd name="connsiteX12" fmla="*/ 35636 w 42275"/>
                  <a:gd name="connsiteY12" fmla="*/ 8316 h 43490"/>
                  <a:gd name="connsiteX13" fmla="*/ 35770 w 42275"/>
                  <a:gd name="connsiteY13" fmla="*/ 10684 h 43490"/>
                  <a:gd name="connsiteX14" fmla="*/ 28303 w 42275"/>
                  <a:gd name="connsiteY14" fmla="*/ 10154 h 43490"/>
                  <a:gd name="connsiteX15" fmla="*/ 28059 w 42275"/>
                  <a:gd name="connsiteY15" fmla="*/ 12039 h 43490"/>
                  <a:gd name="connsiteX16" fmla="*/ 22177 w 42275"/>
                  <a:gd name="connsiteY16" fmla="*/ 3377 h 43490"/>
                  <a:gd name="connsiteX17" fmla="*/ 22536 w 42275"/>
                  <a:gd name="connsiteY17" fmla="*/ 1987 h 43490"/>
                  <a:gd name="connsiteX18" fmla="*/ 14036 w 42275"/>
                  <a:gd name="connsiteY18" fmla="*/ 3849 h 43490"/>
                  <a:gd name="connsiteX19" fmla="*/ 15336 w 42275"/>
                  <a:gd name="connsiteY19" fmla="*/ 5197 h 43490"/>
                  <a:gd name="connsiteX20" fmla="*/ 4163 w 42275"/>
                  <a:gd name="connsiteY20" fmla="*/ 14446 h 43490"/>
                  <a:gd name="connsiteX21" fmla="*/ 3936 w 42275"/>
                  <a:gd name="connsiteY21" fmla="*/ 13027 h 43490"/>
                  <a:gd name="connsiteX0" fmla="*/ 3936 w 42275"/>
                  <a:gd name="connsiteY0" fmla="*/ 13027 h 43490"/>
                  <a:gd name="connsiteX1" fmla="*/ 5659 w 42275"/>
                  <a:gd name="connsiteY1" fmla="*/ 5564 h 43490"/>
                  <a:gd name="connsiteX2" fmla="*/ 14041 w 42275"/>
                  <a:gd name="connsiteY2" fmla="*/ 3859 h 43490"/>
                  <a:gd name="connsiteX3" fmla="*/ 22492 w 42275"/>
                  <a:gd name="connsiteY3" fmla="*/ 2089 h 43490"/>
                  <a:gd name="connsiteX4" fmla="*/ 25089 w 42275"/>
                  <a:gd name="connsiteY4" fmla="*/ 9531 h 43490"/>
                  <a:gd name="connsiteX5" fmla="*/ 29869 w 42275"/>
                  <a:gd name="connsiteY5" fmla="*/ 9235 h 43490"/>
                  <a:gd name="connsiteX6" fmla="*/ 33992 w 42275"/>
                  <a:gd name="connsiteY6" fmla="*/ 6708 h 43490"/>
                  <a:gd name="connsiteX7" fmla="*/ 35630 w 42275"/>
                  <a:gd name="connsiteY7" fmla="*/ 10306 h 43490"/>
                  <a:gd name="connsiteX8" fmla="*/ 37033 w 42275"/>
                  <a:gd name="connsiteY8" fmla="*/ 13208 h 43490"/>
                  <a:gd name="connsiteX9" fmla="*/ 40115 w 42275"/>
                  <a:gd name="connsiteY9" fmla="*/ 18718 h 43490"/>
                  <a:gd name="connsiteX10" fmla="*/ 42183 w 42275"/>
                  <a:gd name="connsiteY10" fmla="*/ 26948 h 43490"/>
                  <a:gd name="connsiteX11" fmla="*/ 37440 w 42275"/>
                  <a:gd name="connsiteY11" fmla="*/ 28861 h 43490"/>
                  <a:gd name="connsiteX12" fmla="*/ 34446 w 42275"/>
                  <a:gd name="connsiteY12" fmla="*/ 31997 h 43490"/>
                  <a:gd name="connsiteX13" fmla="*/ 27374 w 42275"/>
                  <a:gd name="connsiteY13" fmla="*/ 31975 h 43490"/>
                  <a:gd name="connsiteX14" fmla="*/ 23703 w 42275"/>
                  <a:gd name="connsiteY14" fmla="*/ 41763 h 43490"/>
                  <a:gd name="connsiteX15" fmla="*/ 16516 w 42275"/>
                  <a:gd name="connsiteY15" fmla="*/ 37923 h 43490"/>
                  <a:gd name="connsiteX16" fmla="*/ 5840 w 42275"/>
                  <a:gd name="connsiteY16" fmla="*/ 34129 h 43490"/>
                  <a:gd name="connsiteX17" fmla="*/ 1146 w 42275"/>
                  <a:gd name="connsiteY17" fmla="*/ 29907 h 43490"/>
                  <a:gd name="connsiteX18" fmla="*/ 2149 w 42275"/>
                  <a:gd name="connsiteY18" fmla="*/ 24208 h 43490"/>
                  <a:gd name="connsiteX19" fmla="*/ 31 w 42275"/>
                  <a:gd name="connsiteY19" fmla="*/ 18361 h 43490"/>
                  <a:gd name="connsiteX20" fmla="*/ 3899 w 42275"/>
                  <a:gd name="connsiteY20" fmla="*/ 13164 h 43490"/>
                  <a:gd name="connsiteX21" fmla="*/ 3936 w 42275"/>
                  <a:gd name="connsiteY21" fmla="*/ 13027 h 43490"/>
                  <a:gd name="connsiteX0" fmla="*/ 128786 w 7020285"/>
                  <a:gd name="connsiteY0" fmla="*/ 2211845 h 2274607"/>
                  <a:gd name="connsiteX1" fmla="*/ 66024 w 7020285"/>
                  <a:gd name="connsiteY1" fmla="*/ 2274607 h 2274607"/>
                  <a:gd name="connsiteX2" fmla="*/ 3262 w 7020285"/>
                  <a:gd name="connsiteY2" fmla="*/ 2211845 h 2274607"/>
                  <a:gd name="connsiteX3" fmla="*/ 66024 w 7020285"/>
                  <a:gd name="connsiteY3" fmla="*/ 2149083 h 2274607"/>
                  <a:gd name="connsiteX4" fmla="*/ 128786 w 7020285"/>
                  <a:gd name="connsiteY4" fmla="*/ 2211845 h 2274607"/>
                  <a:gd name="connsiteX0" fmla="*/ 497620 w 7020285"/>
                  <a:gd name="connsiteY0" fmla="*/ 2111840 h 2274607"/>
                  <a:gd name="connsiteX1" fmla="*/ 372095 w 7020285"/>
                  <a:gd name="connsiteY1" fmla="*/ 2237365 h 2274607"/>
                  <a:gd name="connsiteX2" fmla="*/ 246570 w 7020285"/>
                  <a:gd name="connsiteY2" fmla="*/ 2111840 h 2274607"/>
                  <a:gd name="connsiteX3" fmla="*/ 372095 w 7020285"/>
                  <a:gd name="connsiteY3" fmla="*/ 1986315 h 2274607"/>
                  <a:gd name="connsiteX4" fmla="*/ 497620 w 7020285"/>
                  <a:gd name="connsiteY4" fmla="*/ 2111840 h 2274607"/>
                  <a:gd name="connsiteX0" fmla="*/ 985772 w 7020285"/>
                  <a:gd name="connsiteY0" fmla="*/ 1972850 h 2274607"/>
                  <a:gd name="connsiteX1" fmla="*/ 797485 w 7020285"/>
                  <a:gd name="connsiteY1" fmla="*/ 2161137 h 2274607"/>
                  <a:gd name="connsiteX2" fmla="*/ 609198 w 7020285"/>
                  <a:gd name="connsiteY2" fmla="*/ 1972850 h 2274607"/>
                  <a:gd name="connsiteX3" fmla="*/ 797485 w 7020285"/>
                  <a:gd name="connsiteY3" fmla="*/ 1784563 h 2274607"/>
                  <a:gd name="connsiteX4" fmla="*/ 985772 w 7020285"/>
                  <a:gd name="connsiteY4" fmla="*/ 1972850 h 2274607"/>
                  <a:gd name="connsiteX0" fmla="*/ 4729 w 42275"/>
                  <a:gd name="connsiteY0" fmla="*/ 24834 h 43490"/>
                  <a:gd name="connsiteX1" fmla="*/ 2196 w 42275"/>
                  <a:gd name="connsiteY1" fmla="*/ 24037 h 43490"/>
                  <a:gd name="connsiteX2" fmla="*/ 6964 w 42275"/>
                  <a:gd name="connsiteY2" fmla="*/ 33556 h 43490"/>
                  <a:gd name="connsiteX3" fmla="*/ 5856 w 42275"/>
                  <a:gd name="connsiteY3" fmla="*/ 33937 h 43490"/>
                  <a:gd name="connsiteX4" fmla="*/ 16514 w 42275"/>
                  <a:gd name="connsiteY4" fmla="*/ 37747 h 43490"/>
                  <a:gd name="connsiteX5" fmla="*/ 15846 w 42275"/>
                  <a:gd name="connsiteY5" fmla="*/ 36007 h 43490"/>
                  <a:gd name="connsiteX6" fmla="*/ 28863 w 42275"/>
                  <a:gd name="connsiteY6" fmla="*/ 33408 h 43490"/>
                  <a:gd name="connsiteX7" fmla="*/ 27958 w 42275"/>
                  <a:gd name="connsiteY7" fmla="*/ 31452 h 43490"/>
                  <a:gd name="connsiteX8" fmla="*/ 34165 w 42275"/>
                  <a:gd name="connsiteY8" fmla="*/ 21611 h 43490"/>
                  <a:gd name="connsiteX9" fmla="*/ 37532 w 42275"/>
                  <a:gd name="connsiteY9" fmla="*/ 30587 h 43490"/>
                  <a:gd name="connsiteX10" fmla="*/ 40327 w 42275"/>
                  <a:gd name="connsiteY10" fmla="*/ 17508 h 43490"/>
                  <a:gd name="connsiteX11" fmla="*/ 38937 w 42275"/>
                  <a:gd name="connsiteY11" fmla="*/ 21472 h 43490"/>
                  <a:gd name="connsiteX12" fmla="*/ 35636 w 42275"/>
                  <a:gd name="connsiteY12" fmla="*/ 8316 h 43490"/>
                  <a:gd name="connsiteX13" fmla="*/ 35770 w 42275"/>
                  <a:gd name="connsiteY13" fmla="*/ 10684 h 43490"/>
                  <a:gd name="connsiteX14" fmla="*/ 28303 w 42275"/>
                  <a:gd name="connsiteY14" fmla="*/ 10154 h 43490"/>
                  <a:gd name="connsiteX15" fmla="*/ 28059 w 42275"/>
                  <a:gd name="connsiteY15" fmla="*/ 12039 h 43490"/>
                  <a:gd name="connsiteX16" fmla="*/ 22177 w 42275"/>
                  <a:gd name="connsiteY16" fmla="*/ 3377 h 43490"/>
                  <a:gd name="connsiteX17" fmla="*/ 21956 w 42275"/>
                  <a:gd name="connsiteY17" fmla="*/ 10453 h 43490"/>
                  <a:gd name="connsiteX18" fmla="*/ 14036 w 42275"/>
                  <a:gd name="connsiteY18" fmla="*/ 3849 h 43490"/>
                  <a:gd name="connsiteX19" fmla="*/ 15336 w 42275"/>
                  <a:gd name="connsiteY19" fmla="*/ 5197 h 43490"/>
                  <a:gd name="connsiteX20" fmla="*/ 4163 w 42275"/>
                  <a:gd name="connsiteY20" fmla="*/ 14446 h 43490"/>
                  <a:gd name="connsiteX21" fmla="*/ 3936 w 42275"/>
                  <a:gd name="connsiteY21" fmla="*/ 13027 h 43490"/>
                  <a:gd name="connsiteX0" fmla="*/ 3936 w 42275"/>
                  <a:gd name="connsiteY0" fmla="*/ 13027 h 43490"/>
                  <a:gd name="connsiteX1" fmla="*/ 5659 w 42275"/>
                  <a:gd name="connsiteY1" fmla="*/ 5564 h 43490"/>
                  <a:gd name="connsiteX2" fmla="*/ 14041 w 42275"/>
                  <a:gd name="connsiteY2" fmla="*/ 3859 h 43490"/>
                  <a:gd name="connsiteX3" fmla="*/ 22492 w 42275"/>
                  <a:gd name="connsiteY3" fmla="*/ 2089 h 43490"/>
                  <a:gd name="connsiteX4" fmla="*/ 25089 w 42275"/>
                  <a:gd name="connsiteY4" fmla="*/ 9531 h 43490"/>
                  <a:gd name="connsiteX5" fmla="*/ 29869 w 42275"/>
                  <a:gd name="connsiteY5" fmla="*/ 9235 h 43490"/>
                  <a:gd name="connsiteX6" fmla="*/ 33992 w 42275"/>
                  <a:gd name="connsiteY6" fmla="*/ 6708 h 43490"/>
                  <a:gd name="connsiteX7" fmla="*/ 35630 w 42275"/>
                  <a:gd name="connsiteY7" fmla="*/ 10306 h 43490"/>
                  <a:gd name="connsiteX8" fmla="*/ 37033 w 42275"/>
                  <a:gd name="connsiteY8" fmla="*/ 13208 h 43490"/>
                  <a:gd name="connsiteX9" fmla="*/ 40115 w 42275"/>
                  <a:gd name="connsiteY9" fmla="*/ 18718 h 43490"/>
                  <a:gd name="connsiteX10" fmla="*/ 42183 w 42275"/>
                  <a:gd name="connsiteY10" fmla="*/ 26948 h 43490"/>
                  <a:gd name="connsiteX11" fmla="*/ 37440 w 42275"/>
                  <a:gd name="connsiteY11" fmla="*/ 28861 h 43490"/>
                  <a:gd name="connsiteX12" fmla="*/ 34446 w 42275"/>
                  <a:gd name="connsiteY12" fmla="*/ 31997 h 43490"/>
                  <a:gd name="connsiteX13" fmla="*/ 27374 w 42275"/>
                  <a:gd name="connsiteY13" fmla="*/ 31975 h 43490"/>
                  <a:gd name="connsiteX14" fmla="*/ 23703 w 42275"/>
                  <a:gd name="connsiteY14" fmla="*/ 41763 h 43490"/>
                  <a:gd name="connsiteX15" fmla="*/ 16516 w 42275"/>
                  <a:gd name="connsiteY15" fmla="*/ 37923 h 43490"/>
                  <a:gd name="connsiteX16" fmla="*/ 5840 w 42275"/>
                  <a:gd name="connsiteY16" fmla="*/ 34129 h 43490"/>
                  <a:gd name="connsiteX17" fmla="*/ 1146 w 42275"/>
                  <a:gd name="connsiteY17" fmla="*/ 29907 h 43490"/>
                  <a:gd name="connsiteX18" fmla="*/ 2149 w 42275"/>
                  <a:gd name="connsiteY18" fmla="*/ 24208 h 43490"/>
                  <a:gd name="connsiteX19" fmla="*/ 31 w 42275"/>
                  <a:gd name="connsiteY19" fmla="*/ 18361 h 43490"/>
                  <a:gd name="connsiteX20" fmla="*/ 3899 w 42275"/>
                  <a:gd name="connsiteY20" fmla="*/ 13164 h 43490"/>
                  <a:gd name="connsiteX21" fmla="*/ 3936 w 42275"/>
                  <a:gd name="connsiteY21" fmla="*/ 13027 h 43490"/>
                  <a:gd name="connsiteX0" fmla="*/ 128786 w 7020285"/>
                  <a:gd name="connsiteY0" fmla="*/ 2211845 h 2274607"/>
                  <a:gd name="connsiteX1" fmla="*/ 66024 w 7020285"/>
                  <a:gd name="connsiteY1" fmla="*/ 2274607 h 2274607"/>
                  <a:gd name="connsiteX2" fmla="*/ 3262 w 7020285"/>
                  <a:gd name="connsiteY2" fmla="*/ 2211845 h 2274607"/>
                  <a:gd name="connsiteX3" fmla="*/ 66024 w 7020285"/>
                  <a:gd name="connsiteY3" fmla="*/ 2149083 h 2274607"/>
                  <a:gd name="connsiteX4" fmla="*/ 128786 w 7020285"/>
                  <a:gd name="connsiteY4" fmla="*/ 2211845 h 2274607"/>
                  <a:gd name="connsiteX0" fmla="*/ 497620 w 7020285"/>
                  <a:gd name="connsiteY0" fmla="*/ 2111840 h 2274607"/>
                  <a:gd name="connsiteX1" fmla="*/ 372095 w 7020285"/>
                  <a:gd name="connsiteY1" fmla="*/ 2237365 h 2274607"/>
                  <a:gd name="connsiteX2" fmla="*/ 246570 w 7020285"/>
                  <a:gd name="connsiteY2" fmla="*/ 2111840 h 2274607"/>
                  <a:gd name="connsiteX3" fmla="*/ 372095 w 7020285"/>
                  <a:gd name="connsiteY3" fmla="*/ 1986315 h 2274607"/>
                  <a:gd name="connsiteX4" fmla="*/ 497620 w 7020285"/>
                  <a:gd name="connsiteY4" fmla="*/ 2111840 h 2274607"/>
                  <a:gd name="connsiteX0" fmla="*/ 985772 w 7020285"/>
                  <a:gd name="connsiteY0" fmla="*/ 1972850 h 2274607"/>
                  <a:gd name="connsiteX1" fmla="*/ 797485 w 7020285"/>
                  <a:gd name="connsiteY1" fmla="*/ 2161137 h 2274607"/>
                  <a:gd name="connsiteX2" fmla="*/ 609198 w 7020285"/>
                  <a:gd name="connsiteY2" fmla="*/ 1972850 h 2274607"/>
                  <a:gd name="connsiteX3" fmla="*/ 797485 w 7020285"/>
                  <a:gd name="connsiteY3" fmla="*/ 1784563 h 2274607"/>
                  <a:gd name="connsiteX4" fmla="*/ 985772 w 7020285"/>
                  <a:gd name="connsiteY4" fmla="*/ 1972850 h 2274607"/>
                  <a:gd name="connsiteX0" fmla="*/ 4729 w 42275"/>
                  <a:gd name="connsiteY0" fmla="*/ 24834 h 43490"/>
                  <a:gd name="connsiteX1" fmla="*/ 2196 w 42275"/>
                  <a:gd name="connsiteY1" fmla="*/ 24037 h 43490"/>
                  <a:gd name="connsiteX2" fmla="*/ 6964 w 42275"/>
                  <a:gd name="connsiteY2" fmla="*/ 33556 h 43490"/>
                  <a:gd name="connsiteX3" fmla="*/ 5856 w 42275"/>
                  <a:gd name="connsiteY3" fmla="*/ 33937 h 43490"/>
                  <a:gd name="connsiteX4" fmla="*/ 16514 w 42275"/>
                  <a:gd name="connsiteY4" fmla="*/ 37747 h 43490"/>
                  <a:gd name="connsiteX5" fmla="*/ 15846 w 42275"/>
                  <a:gd name="connsiteY5" fmla="*/ 36007 h 43490"/>
                  <a:gd name="connsiteX6" fmla="*/ 28863 w 42275"/>
                  <a:gd name="connsiteY6" fmla="*/ 33408 h 43490"/>
                  <a:gd name="connsiteX7" fmla="*/ 27958 w 42275"/>
                  <a:gd name="connsiteY7" fmla="*/ 31452 h 43490"/>
                  <a:gd name="connsiteX8" fmla="*/ 34165 w 42275"/>
                  <a:gd name="connsiteY8" fmla="*/ 21611 h 43490"/>
                  <a:gd name="connsiteX9" fmla="*/ 37532 w 42275"/>
                  <a:gd name="connsiteY9" fmla="*/ 30587 h 43490"/>
                  <a:gd name="connsiteX10" fmla="*/ 40327 w 42275"/>
                  <a:gd name="connsiteY10" fmla="*/ 17508 h 43490"/>
                  <a:gd name="connsiteX11" fmla="*/ 38937 w 42275"/>
                  <a:gd name="connsiteY11" fmla="*/ 21472 h 43490"/>
                  <a:gd name="connsiteX12" fmla="*/ 35636 w 42275"/>
                  <a:gd name="connsiteY12" fmla="*/ 8316 h 43490"/>
                  <a:gd name="connsiteX13" fmla="*/ 35770 w 42275"/>
                  <a:gd name="connsiteY13" fmla="*/ 10684 h 43490"/>
                  <a:gd name="connsiteX14" fmla="*/ 28303 w 42275"/>
                  <a:gd name="connsiteY14" fmla="*/ 10154 h 43490"/>
                  <a:gd name="connsiteX15" fmla="*/ 28059 w 42275"/>
                  <a:gd name="connsiteY15" fmla="*/ 12039 h 43490"/>
                  <a:gd name="connsiteX16" fmla="*/ 21539 w 42275"/>
                  <a:gd name="connsiteY16" fmla="*/ 10186 h 43490"/>
                  <a:gd name="connsiteX17" fmla="*/ 21956 w 42275"/>
                  <a:gd name="connsiteY17" fmla="*/ 10453 h 43490"/>
                  <a:gd name="connsiteX18" fmla="*/ 14036 w 42275"/>
                  <a:gd name="connsiteY18" fmla="*/ 3849 h 43490"/>
                  <a:gd name="connsiteX19" fmla="*/ 15336 w 42275"/>
                  <a:gd name="connsiteY19" fmla="*/ 5197 h 43490"/>
                  <a:gd name="connsiteX20" fmla="*/ 4163 w 42275"/>
                  <a:gd name="connsiteY20" fmla="*/ 14446 h 43490"/>
                  <a:gd name="connsiteX21" fmla="*/ 3936 w 42275"/>
                  <a:gd name="connsiteY21" fmla="*/ 13027 h 43490"/>
                  <a:gd name="connsiteX0" fmla="*/ 3936 w 42275"/>
                  <a:gd name="connsiteY0" fmla="*/ 10936 h 41399"/>
                  <a:gd name="connsiteX1" fmla="*/ 5659 w 42275"/>
                  <a:gd name="connsiteY1" fmla="*/ 3473 h 41399"/>
                  <a:gd name="connsiteX2" fmla="*/ 14041 w 42275"/>
                  <a:gd name="connsiteY2" fmla="*/ 1768 h 41399"/>
                  <a:gd name="connsiteX3" fmla="*/ 22202 w 42275"/>
                  <a:gd name="connsiteY3" fmla="*/ 5335 h 41399"/>
                  <a:gd name="connsiteX4" fmla="*/ 25089 w 42275"/>
                  <a:gd name="connsiteY4" fmla="*/ 7440 h 41399"/>
                  <a:gd name="connsiteX5" fmla="*/ 29869 w 42275"/>
                  <a:gd name="connsiteY5" fmla="*/ 7144 h 41399"/>
                  <a:gd name="connsiteX6" fmla="*/ 33992 w 42275"/>
                  <a:gd name="connsiteY6" fmla="*/ 4617 h 41399"/>
                  <a:gd name="connsiteX7" fmla="*/ 35630 w 42275"/>
                  <a:gd name="connsiteY7" fmla="*/ 8215 h 41399"/>
                  <a:gd name="connsiteX8" fmla="*/ 37033 w 42275"/>
                  <a:gd name="connsiteY8" fmla="*/ 11117 h 41399"/>
                  <a:gd name="connsiteX9" fmla="*/ 40115 w 42275"/>
                  <a:gd name="connsiteY9" fmla="*/ 16627 h 41399"/>
                  <a:gd name="connsiteX10" fmla="*/ 42183 w 42275"/>
                  <a:gd name="connsiteY10" fmla="*/ 24857 h 41399"/>
                  <a:gd name="connsiteX11" fmla="*/ 37440 w 42275"/>
                  <a:gd name="connsiteY11" fmla="*/ 26770 h 41399"/>
                  <a:gd name="connsiteX12" fmla="*/ 34446 w 42275"/>
                  <a:gd name="connsiteY12" fmla="*/ 29906 h 41399"/>
                  <a:gd name="connsiteX13" fmla="*/ 27374 w 42275"/>
                  <a:gd name="connsiteY13" fmla="*/ 29884 h 41399"/>
                  <a:gd name="connsiteX14" fmla="*/ 23703 w 42275"/>
                  <a:gd name="connsiteY14" fmla="*/ 39672 h 41399"/>
                  <a:gd name="connsiteX15" fmla="*/ 16516 w 42275"/>
                  <a:gd name="connsiteY15" fmla="*/ 35832 h 41399"/>
                  <a:gd name="connsiteX16" fmla="*/ 5840 w 42275"/>
                  <a:gd name="connsiteY16" fmla="*/ 32038 h 41399"/>
                  <a:gd name="connsiteX17" fmla="*/ 1146 w 42275"/>
                  <a:gd name="connsiteY17" fmla="*/ 27816 h 41399"/>
                  <a:gd name="connsiteX18" fmla="*/ 2149 w 42275"/>
                  <a:gd name="connsiteY18" fmla="*/ 22117 h 41399"/>
                  <a:gd name="connsiteX19" fmla="*/ 31 w 42275"/>
                  <a:gd name="connsiteY19" fmla="*/ 16270 h 41399"/>
                  <a:gd name="connsiteX20" fmla="*/ 3899 w 42275"/>
                  <a:gd name="connsiteY20" fmla="*/ 11073 h 41399"/>
                  <a:gd name="connsiteX21" fmla="*/ 3936 w 42275"/>
                  <a:gd name="connsiteY21" fmla="*/ 10936 h 41399"/>
                  <a:gd name="connsiteX0" fmla="*/ 128786 w 7020285"/>
                  <a:gd name="connsiteY0" fmla="*/ 2102482 h 2165244"/>
                  <a:gd name="connsiteX1" fmla="*/ 66024 w 7020285"/>
                  <a:gd name="connsiteY1" fmla="*/ 2165244 h 2165244"/>
                  <a:gd name="connsiteX2" fmla="*/ 3262 w 7020285"/>
                  <a:gd name="connsiteY2" fmla="*/ 2102482 h 2165244"/>
                  <a:gd name="connsiteX3" fmla="*/ 66024 w 7020285"/>
                  <a:gd name="connsiteY3" fmla="*/ 2039720 h 2165244"/>
                  <a:gd name="connsiteX4" fmla="*/ 128786 w 7020285"/>
                  <a:gd name="connsiteY4" fmla="*/ 2102482 h 2165244"/>
                  <a:gd name="connsiteX0" fmla="*/ 497620 w 7020285"/>
                  <a:gd name="connsiteY0" fmla="*/ 2002477 h 2165244"/>
                  <a:gd name="connsiteX1" fmla="*/ 372095 w 7020285"/>
                  <a:gd name="connsiteY1" fmla="*/ 2128002 h 2165244"/>
                  <a:gd name="connsiteX2" fmla="*/ 246570 w 7020285"/>
                  <a:gd name="connsiteY2" fmla="*/ 2002477 h 2165244"/>
                  <a:gd name="connsiteX3" fmla="*/ 372095 w 7020285"/>
                  <a:gd name="connsiteY3" fmla="*/ 1876952 h 2165244"/>
                  <a:gd name="connsiteX4" fmla="*/ 497620 w 7020285"/>
                  <a:gd name="connsiteY4" fmla="*/ 2002477 h 2165244"/>
                  <a:gd name="connsiteX0" fmla="*/ 985772 w 7020285"/>
                  <a:gd name="connsiteY0" fmla="*/ 1863487 h 2165244"/>
                  <a:gd name="connsiteX1" fmla="*/ 797485 w 7020285"/>
                  <a:gd name="connsiteY1" fmla="*/ 2051774 h 2165244"/>
                  <a:gd name="connsiteX2" fmla="*/ 609198 w 7020285"/>
                  <a:gd name="connsiteY2" fmla="*/ 1863487 h 2165244"/>
                  <a:gd name="connsiteX3" fmla="*/ 797485 w 7020285"/>
                  <a:gd name="connsiteY3" fmla="*/ 1675200 h 2165244"/>
                  <a:gd name="connsiteX4" fmla="*/ 985772 w 7020285"/>
                  <a:gd name="connsiteY4" fmla="*/ 1863487 h 2165244"/>
                  <a:gd name="connsiteX0" fmla="*/ 4729 w 42275"/>
                  <a:gd name="connsiteY0" fmla="*/ 22743 h 41399"/>
                  <a:gd name="connsiteX1" fmla="*/ 2196 w 42275"/>
                  <a:gd name="connsiteY1" fmla="*/ 21946 h 41399"/>
                  <a:gd name="connsiteX2" fmla="*/ 6964 w 42275"/>
                  <a:gd name="connsiteY2" fmla="*/ 31465 h 41399"/>
                  <a:gd name="connsiteX3" fmla="*/ 5856 w 42275"/>
                  <a:gd name="connsiteY3" fmla="*/ 31846 h 41399"/>
                  <a:gd name="connsiteX4" fmla="*/ 16514 w 42275"/>
                  <a:gd name="connsiteY4" fmla="*/ 35656 h 41399"/>
                  <a:gd name="connsiteX5" fmla="*/ 15846 w 42275"/>
                  <a:gd name="connsiteY5" fmla="*/ 33916 h 41399"/>
                  <a:gd name="connsiteX6" fmla="*/ 28863 w 42275"/>
                  <a:gd name="connsiteY6" fmla="*/ 31317 h 41399"/>
                  <a:gd name="connsiteX7" fmla="*/ 27958 w 42275"/>
                  <a:gd name="connsiteY7" fmla="*/ 29361 h 41399"/>
                  <a:gd name="connsiteX8" fmla="*/ 34165 w 42275"/>
                  <a:gd name="connsiteY8" fmla="*/ 19520 h 41399"/>
                  <a:gd name="connsiteX9" fmla="*/ 37532 w 42275"/>
                  <a:gd name="connsiteY9" fmla="*/ 28496 h 41399"/>
                  <a:gd name="connsiteX10" fmla="*/ 40327 w 42275"/>
                  <a:gd name="connsiteY10" fmla="*/ 15417 h 41399"/>
                  <a:gd name="connsiteX11" fmla="*/ 38937 w 42275"/>
                  <a:gd name="connsiteY11" fmla="*/ 19381 h 41399"/>
                  <a:gd name="connsiteX12" fmla="*/ 35636 w 42275"/>
                  <a:gd name="connsiteY12" fmla="*/ 6225 h 41399"/>
                  <a:gd name="connsiteX13" fmla="*/ 35770 w 42275"/>
                  <a:gd name="connsiteY13" fmla="*/ 8593 h 41399"/>
                  <a:gd name="connsiteX14" fmla="*/ 28303 w 42275"/>
                  <a:gd name="connsiteY14" fmla="*/ 8063 h 41399"/>
                  <a:gd name="connsiteX15" fmla="*/ 28059 w 42275"/>
                  <a:gd name="connsiteY15" fmla="*/ 9948 h 41399"/>
                  <a:gd name="connsiteX16" fmla="*/ 21539 w 42275"/>
                  <a:gd name="connsiteY16" fmla="*/ 8095 h 41399"/>
                  <a:gd name="connsiteX17" fmla="*/ 21956 w 42275"/>
                  <a:gd name="connsiteY17" fmla="*/ 8362 h 41399"/>
                  <a:gd name="connsiteX18" fmla="*/ 14036 w 42275"/>
                  <a:gd name="connsiteY18" fmla="*/ 1758 h 41399"/>
                  <a:gd name="connsiteX19" fmla="*/ 15336 w 42275"/>
                  <a:gd name="connsiteY19" fmla="*/ 3106 h 41399"/>
                  <a:gd name="connsiteX20" fmla="*/ 4163 w 42275"/>
                  <a:gd name="connsiteY20" fmla="*/ 12355 h 41399"/>
                  <a:gd name="connsiteX21" fmla="*/ 3936 w 42275"/>
                  <a:gd name="connsiteY21" fmla="*/ 10936 h 41399"/>
                  <a:gd name="connsiteX0" fmla="*/ 3936 w 42275"/>
                  <a:gd name="connsiteY0" fmla="*/ 10936 h 41399"/>
                  <a:gd name="connsiteX1" fmla="*/ 5659 w 42275"/>
                  <a:gd name="connsiteY1" fmla="*/ 3473 h 41399"/>
                  <a:gd name="connsiteX2" fmla="*/ 14041 w 42275"/>
                  <a:gd name="connsiteY2" fmla="*/ 1768 h 41399"/>
                  <a:gd name="connsiteX3" fmla="*/ 22202 w 42275"/>
                  <a:gd name="connsiteY3" fmla="*/ 5335 h 41399"/>
                  <a:gd name="connsiteX4" fmla="*/ 25089 w 42275"/>
                  <a:gd name="connsiteY4" fmla="*/ 7440 h 41399"/>
                  <a:gd name="connsiteX5" fmla="*/ 29869 w 42275"/>
                  <a:gd name="connsiteY5" fmla="*/ 7144 h 41399"/>
                  <a:gd name="connsiteX6" fmla="*/ 33992 w 42275"/>
                  <a:gd name="connsiteY6" fmla="*/ 4617 h 41399"/>
                  <a:gd name="connsiteX7" fmla="*/ 35630 w 42275"/>
                  <a:gd name="connsiteY7" fmla="*/ 8215 h 41399"/>
                  <a:gd name="connsiteX8" fmla="*/ 37033 w 42275"/>
                  <a:gd name="connsiteY8" fmla="*/ 11117 h 41399"/>
                  <a:gd name="connsiteX9" fmla="*/ 40115 w 42275"/>
                  <a:gd name="connsiteY9" fmla="*/ 16627 h 41399"/>
                  <a:gd name="connsiteX10" fmla="*/ 42183 w 42275"/>
                  <a:gd name="connsiteY10" fmla="*/ 24857 h 41399"/>
                  <a:gd name="connsiteX11" fmla="*/ 37440 w 42275"/>
                  <a:gd name="connsiteY11" fmla="*/ 26770 h 41399"/>
                  <a:gd name="connsiteX12" fmla="*/ 34446 w 42275"/>
                  <a:gd name="connsiteY12" fmla="*/ 29906 h 41399"/>
                  <a:gd name="connsiteX13" fmla="*/ 27374 w 42275"/>
                  <a:gd name="connsiteY13" fmla="*/ 29884 h 41399"/>
                  <a:gd name="connsiteX14" fmla="*/ 23703 w 42275"/>
                  <a:gd name="connsiteY14" fmla="*/ 39672 h 41399"/>
                  <a:gd name="connsiteX15" fmla="*/ 16516 w 42275"/>
                  <a:gd name="connsiteY15" fmla="*/ 35832 h 41399"/>
                  <a:gd name="connsiteX16" fmla="*/ 5840 w 42275"/>
                  <a:gd name="connsiteY16" fmla="*/ 32038 h 41399"/>
                  <a:gd name="connsiteX17" fmla="*/ 1146 w 42275"/>
                  <a:gd name="connsiteY17" fmla="*/ 27816 h 41399"/>
                  <a:gd name="connsiteX18" fmla="*/ 2149 w 42275"/>
                  <a:gd name="connsiteY18" fmla="*/ 22117 h 41399"/>
                  <a:gd name="connsiteX19" fmla="*/ 31 w 42275"/>
                  <a:gd name="connsiteY19" fmla="*/ 16270 h 41399"/>
                  <a:gd name="connsiteX20" fmla="*/ 3899 w 42275"/>
                  <a:gd name="connsiteY20" fmla="*/ 11073 h 41399"/>
                  <a:gd name="connsiteX21" fmla="*/ 3936 w 42275"/>
                  <a:gd name="connsiteY21" fmla="*/ 10936 h 41399"/>
                  <a:gd name="connsiteX0" fmla="*/ 128786 w 7020285"/>
                  <a:gd name="connsiteY0" fmla="*/ 2102482 h 2165244"/>
                  <a:gd name="connsiteX1" fmla="*/ 66024 w 7020285"/>
                  <a:gd name="connsiteY1" fmla="*/ 2165244 h 2165244"/>
                  <a:gd name="connsiteX2" fmla="*/ 3262 w 7020285"/>
                  <a:gd name="connsiteY2" fmla="*/ 2102482 h 2165244"/>
                  <a:gd name="connsiteX3" fmla="*/ 66024 w 7020285"/>
                  <a:gd name="connsiteY3" fmla="*/ 2039720 h 2165244"/>
                  <a:gd name="connsiteX4" fmla="*/ 128786 w 7020285"/>
                  <a:gd name="connsiteY4" fmla="*/ 2102482 h 2165244"/>
                  <a:gd name="connsiteX0" fmla="*/ 497620 w 7020285"/>
                  <a:gd name="connsiteY0" fmla="*/ 2002477 h 2165244"/>
                  <a:gd name="connsiteX1" fmla="*/ 372095 w 7020285"/>
                  <a:gd name="connsiteY1" fmla="*/ 2128002 h 2165244"/>
                  <a:gd name="connsiteX2" fmla="*/ 246570 w 7020285"/>
                  <a:gd name="connsiteY2" fmla="*/ 2002477 h 2165244"/>
                  <a:gd name="connsiteX3" fmla="*/ 372095 w 7020285"/>
                  <a:gd name="connsiteY3" fmla="*/ 1876952 h 2165244"/>
                  <a:gd name="connsiteX4" fmla="*/ 497620 w 7020285"/>
                  <a:gd name="connsiteY4" fmla="*/ 2002477 h 2165244"/>
                  <a:gd name="connsiteX0" fmla="*/ 985772 w 7020285"/>
                  <a:gd name="connsiteY0" fmla="*/ 1863487 h 2165244"/>
                  <a:gd name="connsiteX1" fmla="*/ 797485 w 7020285"/>
                  <a:gd name="connsiteY1" fmla="*/ 2051774 h 2165244"/>
                  <a:gd name="connsiteX2" fmla="*/ 609198 w 7020285"/>
                  <a:gd name="connsiteY2" fmla="*/ 1863487 h 2165244"/>
                  <a:gd name="connsiteX3" fmla="*/ 797485 w 7020285"/>
                  <a:gd name="connsiteY3" fmla="*/ 1675200 h 2165244"/>
                  <a:gd name="connsiteX4" fmla="*/ 985772 w 7020285"/>
                  <a:gd name="connsiteY4" fmla="*/ 1863487 h 2165244"/>
                  <a:gd name="connsiteX0" fmla="*/ 4729 w 42275"/>
                  <a:gd name="connsiteY0" fmla="*/ 22743 h 41399"/>
                  <a:gd name="connsiteX1" fmla="*/ 2196 w 42275"/>
                  <a:gd name="connsiteY1" fmla="*/ 21946 h 41399"/>
                  <a:gd name="connsiteX2" fmla="*/ 6964 w 42275"/>
                  <a:gd name="connsiteY2" fmla="*/ 31465 h 41399"/>
                  <a:gd name="connsiteX3" fmla="*/ 5856 w 42275"/>
                  <a:gd name="connsiteY3" fmla="*/ 31846 h 41399"/>
                  <a:gd name="connsiteX4" fmla="*/ 16514 w 42275"/>
                  <a:gd name="connsiteY4" fmla="*/ 35656 h 41399"/>
                  <a:gd name="connsiteX5" fmla="*/ 15846 w 42275"/>
                  <a:gd name="connsiteY5" fmla="*/ 33916 h 41399"/>
                  <a:gd name="connsiteX6" fmla="*/ 28863 w 42275"/>
                  <a:gd name="connsiteY6" fmla="*/ 31317 h 41399"/>
                  <a:gd name="connsiteX7" fmla="*/ 27958 w 42275"/>
                  <a:gd name="connsiteY7" fmla="*/ 29361 h 41399"/>
                  <a:gd name="connsiteX8" fmla="*/ 34165 w 42275"/>
                  <a:gd name="connsiteY8" fmla="*/ 19520 h 41399"/>
                  <a:gd name="connsiteX9" fmla="*/ 37532 w 42275"/>
                  <a:gd name="connsiteY9" fmla="*/ 28496 h 41399"/>
                  <a:gd name="connsiteX10" fmla="*/ 40327 w 42275"/>
                  <a:gd name="connsiteY10" fmla="*/ 15417 h 41399"/>
                  <a:gd name="connsiteX11" fmla="*/ 38937 w 42275"/>
                  <a:gd name="connsiteY11" fmla="*/ 19381 h 41399"/>
                  <a:gd name="connsiteX12" fmla="*/ 35636 w 42275"/>
                  <a:gd name="connsiteY12" fmla="*/ 6225 h 41399"/>
                  <a:gd name="connsiteX13" fmla="*/ 35770 w 42275"/>
                  <a:gd name="connsiteY13" fmla="*/ 8593 h 41399"/>
                  <a:gd name="connsiteX14" fmla="*/ 28303 w 42275"/>
                  <a:gd name="connsiteY14" fmla="*/ 8063 h 41399"/>
                  <a:gd name="connsiteX15" fmla="*/ 28059 w 42275"/>
                  <a:gd name="connsiteY15" fmla="*/ 9948 h 41399"/>
                  <a:gd name="connsiteX16" fmla="*/ 21539 w 42275"/>
                  <a:gd name="connsiteY16" fmla="*/ 8095 h 41399"/>
                  <a:gd name="connsiteX17" fmla="*/ 21956 w 42275"/>
                  <a:gd name="connsiteY17" fmla="*/ 8362 h 41399"/>
                  <a:gd name="connsiteX18" fmla="*/ 14036 w 42275"/>
                  <a:gd name="connsiteY18" fmla="*/ 9487 h 41399"/>
                  <a:gd name="connsiteX19" fmla="*/ 15336 w 42275"/>
                  <a:gd name="connsiteY19" fmla="*/ 3106 h 41399"/>
                  <a:gd name="connsiteX20" fmla="*/ 4163 w 42275"/>
                  <a:gd name="connsiteY20" fmla="*/ 12355 h 41399"/>
                  <a:gd name="connsiteX21" fmla="*/ 3936 w 42275"/>
                  <a:gd name="connsiteY21" fmla="*/ 10936 h 41399"/>
                  <a:gd name="connsiteX0" fmla="*/ 3936 w 42275"/>
                  <a:gd name="connsiteY0" fmla="*/ 7857 h 38320"/>
                  <a:gd name="connsiteX1" fmla="*/ 5659 w 42275"/>
                  <a:gd name="connsiteY1" fmla="*/ 394 h 38320"/>
                  <a:gd name="connsiteX2" fmla="*/ 13867 w 42275"/>
                  <a:gd name="connsiteY2" fmla="*/ 7155 h 38320"/>
                  <a:gd name="connsiteX3" fmla="*/ 22202 w 42275"/>
                  <a:gd name="connsiteY3" fmla="*/ 2256 h 38320"/>
                  <a:gd name="connsiteX4" fmla="*/ 25089 w 42275"/>
                  <a:gd name="connsiteY4" fmla="*/ 4361 h 38320"/>
                  <a:gd name="connsiteX5" fmla="*/ 29869 w 42275"/>
                  <a:gd name="connsiteY5" fmla="*/ 4065 h 38320"/>
                  <a:gd name="connsiteX6" fmla="*/ 33992 w 42275"/>
                  <a:gd name="connsiteY6" fmla="*/ 1538 h 38320"/>
                  <a:gd name="connsiteX7" fmla="*/ 35630 w 42275"/>
                  <a:gd name="connsiteY7" fmla="*/ 5136 h 38320"/>
                  <a:gd name="connsiteX8" fmla="*/ 37033 w 42275"/>
                  <a:gd name="connsiteY8" fmla="*/ 8038 h 38320"/>
                  <a:gd name="connsiteX9" fmla="*/ 40115 w 42275"/>
                  <a:gd name="connsiteY9" fmla="*/ 13548 h 38320"/>
                  <a:gd name="connsiteX10" fmla="*/ 42183 w 42275"/>
                  <a:gd name="connsiteY10" fmla="*/ 21778 h 38320"/>
                  <a:gd name="connsiteX11" fmla="*/ 37440 w 42275"/>
                  <a:gd name="connsiteY11" fmla="*/ 23691 h 38320"/>
                  <a:gd name="connsiteX12" fmla="*/ 34446 w 42275"/>
                  <a:gd name="connsiteY12" fmla="*/ 26827 h 38320"/>
                  <a:gd name="connsiteX13" fmla="*/ 27374 w 42275"/>
                  <a:gd name="connsiteY13" fmla="*/ 26805 h 38320"/>
                  <a:gd name="connsiteX14" fmla="*/ 23703 w 42275"/>
                  <a:gd name="connsiteY14" fmla="*/ 36593 h 38320"/>
                  <a:gd name="connsiteX15" fmla="*/ 16516 w 42275"/>
                  <a:gd name="connsiteY15" fmla="*/ 32753 h 38320"/>
                  <a:gd name="connsiteX16" fmla="*/ 5840 w 42275"/>
                  <a:gd name="connsiteY16" fmla="*/ 28959 h 38320"/>
                  <a:gd name="connsiteX17" fmla="*/ 1146 w 42275"/>
                  <a:gd name="connsiteY17" fmla="*/ 24737 h 38320"/>
                  <a:gd name="connsiteX18" fmla="*/ 2149 w 42275"/>
                  <a:gd name="connsiteY18" fmla="*/ 19038 h 38320"/>
                  <a:gd name="connsiteX19" fmla="*/ 31 w 42275"/>
                  <a:gd name="connsiteY19" fmla="*/ 13191 h 38320"/>
                  <a:gd name="connsiteX20" fmla="*/ 3899 w 42275"/>
                  <a:gd name="connsiteY20" fmla="*/ 7994 h 38320"/>
                  <a:gd name="connsiteX21" fmla="*/ 3936 w 42275"/>
                  <a:gd name="connsiteY21" fmla="*/ 7857 h 38320"/>
                  <a:gd name="connsiteX0" fmla="*/ 128786 w 7020285"/>
                  <a:gd name="connsiteY0" fmla="*/ 1941445 h 2004207"/>
                  <a:gd name="connsiteX1" fmla="*/ 66024 w 7020285"/>
                  <a:gd name="connsiteY1" fmla="*/ 2004207 h 2004207"/>
                  <a:gd name="connsiteX2" fmla="*/ 3262 w 7020285"/>
                  <a:gd name="connsiteY2" fmla="*/ 1941445 h 2004207"/>
                  <a:gd name="connsiteX3" fmla="*/ 66024 w 7020285"/>
                  <a:gd name="connsiteY3" fmla="*/ 1878683 h 2004207"/>
                  <a:gd name="connsiteX4" fmla="*/ 128786 w 7020285"/>
                  <a:gd name="connsiteY4" fmla="*/ 1941445 h 2004207"/>
                  <a:gd name="connsiteX0" fmla="*/ 497620 w 7020285"/>
                  <a:gd name="connsiteY0" fmla="*/ 1841440 h 2004207"/>
                  <a:gd name="connsiteX1" fmla="*/ 372095 w 7020285"/>
                  <a:gd name="connsiteY1" fmla="*/ 1966965 h 2004207"/>
                  <a:gd name="connsiteX2" fmla="*/ 246570 w 7020285"/>
                  <a:gd name="connsiteY2" fmla="*/ 1841440 h 2004207"/>
                  <a:gd name="connsiteX3" fmla="*/ 372095 w 7020285"/>
                  <a:gd name="connsiteY3" fmla="*/ 1715915 h 2004207"/>
                  <a:gd name="connsiteX4" fmla="*/ 497620 w 7020285"/>
                  <a:gd name="connsiteY4" fmla="*/ 1841440 h 2004207"/>
                  <a:gd name="connsiteX0" fmla="*/ 985772 w 7020285"/>
                  <a:gd name="connsiteY0" fmla="*/ 1702450 h 2004207"/>
                  <a:gd name="connsiteX1" fmla="*/ 797485 w 7020285"/>
                  <a:gd name="connsiteY1" fmla="*/ 1890737 h 2004207"/>
                  <a:gd name="connsiteX2" fmla="*/ 609198 w 7020285"/>
                  <a:gd name="connsiteY2" fmla="*/ 1702450 h 2004207"/>
                  <a:gd name="connsiteX3" fmla="*/ 797485 w 7020285"/>
                  <a:gd name="connsiteY3" fmla="*/ 1514163 h 2004207"/>
                  <a:gd name="connsiteX4" fmla="*/ 985772 w 7020285"/>
                  <a:gd name="connsiteY4" fmla="*/ 1702450 h 2004207"/>
                  <a:gd name="connsiteX0" fmla="*/ 4729 w 42275"/>
                  <a:gd name="connsiteY0" fmla="*/ 19664 h 38320"/>
                  <a:gd name="connsiteX1" fmla="*/ 2196 w 42275"/>
                  <a:gd name="connsiteY1" fmla="*/ 18867 h 38320"/>
                  <a:gd name="connsiteX2" fmla="*/ 6964 w 42275"/>
                  <a:gd name="connsiteY2" fmla="*/ 28386 h 38320"/>
                  <a:gd name="connsiteX3" fmla="*/ 5856 w 42275"/>
                  <a:gd name="connsiteY3" fmla="*/ 28767 h 38320"/>
                  <a:gd name="connsiteX4" fmla="*/ 16514 w 42275"/>
                  <a:gd name="connsiteY4" fmla="*/ 32577 h 38320"/>
                  <a:gd name="connsiteX5" fmla="*/ 15846 w 42275"/>
                  <a:gd name="connsiteY5" fmla="*/ 30837 h 38320"/>
                  <a:gd name="connsiteX6" fmla="*/ 28863 w 42275"/>
                  <a:gd name="connsiteY6" fmla="*/ 28238 h 38320"/>
                  <a:gd name="connsiteX7" fmla="*/ 27958 w 42275"/>
                  <a:gd name="connsiteY7" fmla="*/ 26282 h 38320"/>
                  <a:gd name="connsiteX8" fmla="*/ 34165 w 42275"/>
                  <a:gd name="connsiteY8" fmla="*/ 16441 h 38320"/>
                  <a:gd name="connsiteX9" fmla="*/ 37532 w 42275"/>
                  <a:gd name="connsiteY9" fmla="*/ 25417 h 38320"/>
                  <a:gd name="connsiteX10" fmla="*/ 40327 w 42275"/>
                  <a:gd name="connsiteY10" fmla="*/ 12338 h 38320"/>
                  <a:gd name="connsiteX11" fmla="*/ 38937 w 42275"/>
                  <a:gd name="connsiteY11" fmla="*/ 16302 h 38320"/>
                  <a:gd name="connsiteX12" fmla="*/ 35636 w 42275"/>
                  <a:gd name="connsiteY12" fmla="*/ 3146 h 38320"/>
                  <a:gd name="connsiteX13" fmla="*/ 35770 w 42275"/>
                  <a:gd name="connsiteY13" fmla="*/ 5514 h 38320"/>
                  <a:gd name="connsiteX14" fmla="*/ 28303 w 42275"/>
                  <a:gd name="connsiteY14" fmla="*/ 4984 h 38320"/>
                  <a:gd name="connsiteX15" fmla="*/ 28059 w 42275"/>
                  <a:gd name="connsiteY15" fmla="*/ 6869 h 38320"/>
                  <a:gd name="connsiteX16" fmla="*/ 21539 w 42275"/>
                  <a:gd name="connsiteY16" fmla="*/ 5016 h 38320"/>
                  <a:gd name="connsiteX17" fmla="*/ 21956 w 42275"/>
                  <a:gd name="connsiteY17" fmla="*/ 5283 h 38320"/>
                  <a:gd name="connsiteX18" fmla="*/ 14036 w 42275"/>
                  <a:gd name="connsiteY18" fmla="*/ 6408 h 38320"/>
                  <a:gd name="connsiteX19" fmla="*/ 15336 w 42275"/>
                  <a:gd name="connsiteY19" fmla="*/ 27 h 38320"/>
                  <a:gd name="connsiteX20" fmla="*/ 4163 w 42275"/>
                  <a:gd name="connsiteY20" fmla="*/ 9276 h 38320"/>
                  <a:gd name="connsiteX21" fmla="*/ 3936 w 42275"/>
                  <a:gd name="connsiteY21" fmla="*/ 7857 h 38320"/>
                  <a:gd name="connsiteX0" fmla="*/ 3936 w 42275"/>
                  <a:gd name="connsiteY0" fmla="*/ 7466 h 37929"/>
                  <a:gd name="connsiteX1" fmla="*/ 5659 w 42275"/>
                  <a:gd name="connsiteY1" fmla="*/ 3 h 37929"/>
                  <a:gd name="connsiteX2" fmla="*/ 13867 w 42275"/>
                  <a:gd name="connsiteY2" fmla="*/ 6764 h 37929"/>
                  <a:gd name="connsiteX3" fmla="*/ 22202 w 42275"/>
                  <a:gd name="connsiteY3" fmla="*/ 1865 h 37929"/>
                  <a:gd name="connsiteX4" fmla="*/ 25089 w 42275"/>
                  <a:gd name="connsiteY4" fmla="*/ 3970 h 37929"/>
                  <a:gd name="connsiteX5" fmla="*/ 29869 w 42275"/>
                  <a:gd name="connsiteY5" fmla="*/ 3674 h 37929"/>
                  <a:gd name="connsiteX6" fmla="*/ 33992 w 42275"/>
                  <a:gd name="connsiteY6" fmla="*/ 1147 h 37929"/>
                  <a:gd name="connsiteX7" fmla="*/ 35630 w 42275"/>
                  <a:gd name="connsiteY7" fmla="*/ 4745 h 37929"/>
                  <a:gd name="connsiteX8" fmla="*/ 37033 w 42275"/>
                  <a:gd name="connsiteY8" fmla="*/ 7647 h 37929"/>
                  <a:gd name="connsiteX9" fmla="*/ 40115 w 42275"/>
                  <a:gd name="connsiteY9" fmla="*/ 13157 h 37929"/>
                  <a:gd name="connsiteX10" fmla="*/ 42183 w 42275"/>
                  <a:gd name="connsiteY10" fmla="*/ 21387 h 37929"/>
                  <a:gd name="connsiteX11" fmla="*/ 37440 w 42275"/>
                  <a:gd name="connsiteY11" fmla="*/ 23300 h 37929"/>
                  <a:gd name="connsiteX12" fmla="*/ 34446 w 42275"/>
                  <a:gd name="connsiteY12" fmla="*/ 26436 h 37929"/>
                  <a:gd name="connsiteX13" fmla="*/ 27374 w 42275"/>
                  <a:gd name="connsiteY13" fmla="*/ 26414 h 37929"/>
                  <a:gd name="connsiteX14" fmla="*/ 23703 w 42275"/>
                  <a:gd name="connsiteY14" fmla="*/ 36202 h 37929"/>
                  <a:gd name="connsiteX15" fmla="*/ 16516 w 42275"/>
                  <a:gd name="connsiteY15" fmla="*/ 32362 h 37929"/>
                  <a:gd name="connsiteX16" fmla="*/ 5840 w 42275"/>
                  <a:gd name="connsiteY16" fmla="*/ 28568 h 37929"/>
                  <a:gd name="connsiteX17" fmla="*/ 1146 w 42275"/>
                  <a:gd name="connsiteY17" fmla="*/ 24346 h 37929"/>
                  <a:gd name="connsiteX18" fmla="*/ 2149 w 42275"/>
                  <a:gd name="connsiteY18" fmla="*/ 18647 h 37929"/>
                  <a:gd name="connsiteX19" fmla="*/ 31 w 42275"/>
                  <a:gd name="connsiteY19" fmla="*/ 12800 h 37929"/>
                  <a:gd name="connsiteX20" fmla="*/ 3899 w 42275"/>
                  <a:gd name="connsiteY20" fmla="*/ 7603 h 37929"/>
                  <a:gd name="connsiteX21" fmla="*/ 3936 w 42275"/>
                  <a:gd name="connsiteY21" fmla="*/ 7466 h 37929"/>
                  <a:gd name="connsiteX0" fmla="*/ 128786 w 7020285"/>
                  <a:gd name="connsiteY0" fmla="*/ 1920995 h 1983757"/>
                  <a:gd name="connsiteX1" fmla="*/ 66024 w 7020285"/>
                  <a:gd name="connsiteY1" fmla="*/ 1983757 h 1983757"/>
                  <a:gd name="connsiteX2" fmla="*/ 3262 w 7020285"/>
                  <a:gd name="connsiteY2" fmla="*/ 1920995 h 1983757"/>
                  <a:gd name="connsiteX3" fmla="*/ 66024 w 7020285"/>
                  <a:gd name="connsiteY3" fmla="*/ 1858233 h 1983757"/>
                  <a:gd name="connsiteX4" fmla="*/ 128786 w 7020285"/>
                  <a:gd name="connsiteY4" fmla="*/ 1920995 h 1983757"/>
                  <a:gd name="connsiteX0" fmla="*/ 497620 w 7020285"/>
                  <a:gd name="connsiteY0" fmla="*/ 1820990 h 1983757"/>
                  <a:gd name="connsiteX1" fmla="*/ 372095 w 7020285"/>
                  <a:gd name="connsiteY1" fmla="*/ 1946515 h 1983757"/>
                  <a:gd name="connsiteX2" fmla="*/ 246570 w 7020285"/>
                  <a:gd name="connsiteY2" fmla="*/ 1820990 h 1983757"/>
                  <a:gd name="connsiteX3" fmla="*/ 372095 w 7020285"/>
                  <a:gd name="connsiteY3" fmla="*/ 1695465 h 1983757"/>
                  <a:gd name="connsiteX4" fmla="*/ 497620 w 7020285"/>
                  <a:gd name="connsiteY4" fmla="*/ 1820990 h 1983757"/>
                  <a:gd name="connsiteX0" fmla="*/ 985772 w 7020285"/>
                  <a:gd name="connsiteY0" fmla="*/ 1682000 h 1983757"/>
                  <a:gd name="connsiteX1" fmla="*/ 797485 w 7020285"/>
                  <a:gd name="connsiteY1" fmla="*/ 1870287 h 1983757"/>
                  <a:gd name="connsiteX2" fmla="*/ 609198 w 7020285"/>
                  <a:gd name="connsiteY2" fmla="*/ 1682000 h 1983757"/>
                  <a:gd name="connsiteX3" fmla="*/ 797485 w 7020285"/>
                  <a:gd name="connsiteY3" fmla="*/ 1493713 h 1983757"/>
                  <a:gd name="connsiteX4" fmla="*/ 985772 w 7020285"/>
                  <a:gd name="connsiteY4" fmla="*/ 1682000 h 1983757"/>
                  <a:gd name="connsiteX0" fmla="*/ 4729 w 42275"/>
                  <a:gd name="connsiteY0" fmla="*/ 19273 h 37929"/>
                  <a:gd name="connsiteX1" fmla="*/ 2196 w 42275"/>
                  <a:gd name="connsiteY1" fmla="*/ 18476 h 37929"/>
                  <a:gd name="connsiteX2" fmla="*/ 6964 w 42275"/>
                  <a:gd name="connsiteY2" fmla="*/ 27995 h 37929"/>
                  <a:gd name="connsiteX3" fmla="*/ 5856 w 42275"/>
                  <a:gd name="connsiteY3" fmla="*/ 28376 h 37929"/>
                  <a:gd name="connsiteX4" fmla="*/ 16514 w 42275"/>
                  <a:gd name="connsiteY4" fmla="*/ 32186 h 37929"/>
                  <a:gd name="connsiteX5" fmla="*/ 15846 w 42275"/>
                  <a:gd name="connsiteY5" fmla="*/ 30446 h 37929"/>
                  <a:gd name="connsiteX6" fmla="*/ 28863 w 42275"/>
                  <a:gd name="connsiteY6" fmla="*/ 27847 h 37929"/>
                  <a:gd name="connsiteX7" fmla="*/ 27958 w 42275"/>
                  <a:gd name="connsiteY7" fmla="*/ 25891 h 37929"/>
                  <a:gd name="connsiteX8" fmla="*/ 34165 w 42275"/>
                  <a:gd name="connsiteY8" fmla="*/ 16050 h 37929"/>
                  <a:gd name="connsiteX9" fmla="*/ 37532 w 42275"/>
                  <a:gd name="connsiteY9" fmla="*/ 25026 h 37929"/>
                  <a:gd name="connsiteX10" fmla="*/ 40327 w 42275"/>
                  <a:gd name="connsiteY10" fmla="*/ 11947 h 37929"/>
                  <a:gd name="connsiteX11" fmla="*/ 38937 w 42275"/>
                  <a:gd name="connsiteY11" fmla="*/ 15911 h 37929"/>
                  <a:gd name="connsiteX12" fmla="*/ 35636 w 42275"/>
                  <a:gd name="connsiteY12" fmla="*/ 2755 h 37929"/>
                  <a:gd name="connsiteX13" fmla="*/ 35770 w 42275"/>
                  <a:gd name="connsiteY13" fmla="*/ 5123 h 37929"/>
                  <a:gd name="connsiteX14" fmla="*/ 28303 w 42275"/>
                  <a:gd name="connsiteY14" fmla="*/ 4593 h 37929"/>
                  <a:gd name="connsiteX15" fmla="*/ 28059 w 42275"/>
                  <a:gd name="connsiteY15" fmla="*/ 6478 h 37929"/>
                  <a:gd name="connsiteX16" fmla="*/ 21539 w 42275"/>
                  <a:gd name="connsiteY16" fmla="*/ 4625 h 37929"/>
                  <a:gd name="connsiteX17" fmla="*/ 21956 w 42275"/>
                  <a:gd name="connsiteY17" fmla="*/ 4892 h 37929"/>
                  <a:gd name="connsiteX18" fmla="*/ 14036 w 42275"/>
                  <a:gd name="connsiteY18" fmla="*/ 6017 h 37929"/>
                  <a:gd name="connsiteX19" fmla="*/ 16321 w 42275"/>
                  <a:gd name="connsiteY19" fmla="*/ 9022 h 37929"/>
                  <a:gd name="connsiteX20" fmla="*/ 4163 w 42275"/>
                  <a:gd name="connsiteY20" fmla="*/ 8885 h 37929"/>
                  <a:gd name="connsiteX21" fmla="*/ 3936 w 42275"/>
                  <a:gd name="connsiteY21" fmla="*/ 7466 h 37929"/>
                  <a:gd name="connsiteX0" fmla="*/ 3936 w 42275"/>
                  <a:gd name="connsiteY0" fmla="*/ 6881 h 37344"/>
                  <a:gd name="connsiteX1" fmla="*/ 7282 w 42275"/>
                  <a:gd name="connsiteY1" fmla="*/ 8068 h 37344"/>
                  <a:gd name="connsiteX2" fmla="*/ 13867 w 42275"/>
                  <a:gd name="connsiteY2" fmla="*/ 6179 h 37344"/>
                  <a:gd name="connsiteX3" fmla="*/ 22202 w 42275"/>
                  <a:gd name="connsiteY3" fmla="*/ 1280 h 37344"/>
                  <a:gd name="connsiteX4" fmla="*/ 25089 w 42275"/>
                  <a:gd name="connsiteY4" fmla="*/ 3385 h 37344"/>
                  <a:gd name="connsiteX5" fmla="*/ 29869 w 42275"/>
                  <a:gd name="connsiteY5" fmla="*/ 3089 h 37344"/>
                  <a:gd name="connsiteX6" fmla="*/ 33992 w 42275"/>
                  <a:gd name="connsiteY6" fmla="*/ 562 h 37344"/>
                  <a:gd name="connsiteX7" fmla="*/ 35630 w 42275"/>
                  <a:gd name="connsiteY7" fmla="*/ 4160 h 37344"/>
                  <a:gd name="connsiteX8" fmla="*/ 37033 w 42275"/>
                  <a:gd name="connsiteY8" fmla="*/ 7062 h 37344"/>
                  <a:gd name="connsiteX9" fmla="*/ 40115 w 42275"/>
                  <a:gd name="connsiteY9" fmla="*/ 12572 h 37344"/>
                  <a:gd name="connsiteX10" fmla="*/ 42183 w 42275"/>
                  <a:gd name="connsiteY10" fmla="*/ 20802 h 37344"/>
                  <a:gd name="connsiteX11" fmla="*/ 37440 w 42275"/>
                  <a:gd name="connsiteY11" fmla="*/ 22715 h 37344"/>
                  <a:gd name="connsiteX12" fmla="*/ 34446 w 42275"/>
                  <a:gd name="connsiteY12" fmla="*/ 25851 h 37344"/>
                  <a:gd name="connsiteX13" fmla="*/ 27374 w 42275"/>
                  <a:gd name="connsiteY13" fmla="*/ 25829 h 37344"/>
                  <a:gd name="connsiteX14" fmla="*/ 23703 w 42275"/>
                  <a:gd name="connsiteY14" fmla="*/ 35617 h 37344"/>
                  <a:gd name="connsiteX15" fmla="*/ 16516 w 42275"/>
                  <a:gd name="connsiteY15" fmla="*/ 31777 h 37344"/>
                  <a:gd name="connsiteX16" fmla="*/ 5840 w 42275"/>
                  <a:gd name="connsiteY16" fmla="*/ 27983 h 37344"/>
                  <a:gd name="connsiteX17" fmla="*/ 1146 w 42275"/>
                  <a:gd name="connsiteY17" fmla="*/ 23761 h 37344"/>
                  <a:gd name="connsiteX18" fmla="*/ 2149 w 42275"/>
                  <a:gd name="connsiteY18" fmla="*/ 18062 h 37344"/>
                  <a:gd name="connsiteX19" fmla="*/ 31 w 42275"/>
                  <a:gd name="connsiteY19" fmla="*/ 12215 h 37344"/>
                  <a:gd name="connsiteX20" fmla="*/ 3899 w 42275"/>
                  <a:gd name="connsiteY20" fmla="*/ 7018 h 37344"/>
                  <a:gd name="connsiteX21" fmla="*/ 3936 w 42275"/>
                  <a:gd name="connsiteY21" fmla="*/ 6881 h 37344"/>
                  <a:gd name="connsiteX0" fmla="*/ 128786 w 7020285"/>
                  <a:gd name="connsiteY0" fmla="*/ 1890398 h 1953160"/>
                  <a:gd name="connsiteX1" fmla="*/ 66024 w 7020285"/>
                  <a:gd name="connsiteY1" fmla="*/ 1953160 h 1953160"/>
                  <a:gd name="connsiteX2" fmla="*/ 3262 w 7020285"/>
                  <a:gd name="connsiteY2" fmla="*/ 1890398 h 1953160"/>
                  <a:gd name="connsiteX3" fmla="*/ 66024 w 7020285"/>
                  <a:gd name="connsiteY3" fmla="*/ 1827636 h 1953160"/>
                  <a:gd name="connsiteX4" fmla="*/ 128786 w 7020285"/>
                  <a:gd name="connsiteY4" fmla="*/ 1890398 h 1953160"/>
                  <a:gd name="connsiteX0" fmla="*/ 497620 w 7020285"/>
                  <a:gd name="connsiteY0" fmla="*/ 1790393 h 1953160"/>
                  <a:gd name="connsiteX1" fmla="*/ 372095 w 7020285"/>
                  <a:gd name="connsiteY1" fmla="*/ 1915918 h 1953160"/>
                  <a:gd name="connsiteX2" fmla="*/ 246570 w 7020285"/>
                  <a:gd name="connsiteY2" fmla="*/ 1790393 h 1953160"/>
                  <a:gd name="connsiteX3" fmla="*/ 372095 w 7020285"/>
                  <a:gd name="connsiteY3" fmla="*/ 1664868 h 1953160"/>
                  <a:gd name="connsiteX4" fmla="*/ 497620 w 7020285"/>
                  <a:gd name="connsiteY4" fmla="*/ 1790393 h 1953160"/>
                  <a:gd name="connsiteX0" fmla="*/ 985772 w 7020285"/>
                  <a:gd name="connsiteY0" fmla="*/ 1651403 h 1953160"/>
                  <a:gd name="connsiteX1" fmla="*/ 797485 w 7020285"/>
                  <a:gd name="connsiteY1" fmla="*/ 1839690 h 1953160"/>
                  <a:gd name="connsiteX2" fmla="*/ 609198 w 7020285"/>
                  <a:gd name="connsiteY2" fmla="*/ 1651403 h 1953160"/>
                  <a:gd name="connsiteX3" fmla="*/ 797485 w 7020285"/>
                  <a:gd name="connsiteY3" fmla="*/ 1463116 h 1953160"/>
                  <a:gd name="connsiteX4" fmla="*/ 985772 w 7020285"/>
                  <a:gd name="connsiteY4" fmla="*/ 1651403 h 1953160"/>
                  <a:gd name="connsiteX0" fmla="*/ 4729 w 42275"/>
                  <a:gd name="connsiteY0" fmla="*/ 18688 h 37344"/>
                  <a:gd name="connsiteX1" fmla="*/ 2196 w 42275"/>
                  <a:gd name="connsiteY1" fmla="*/ 17891 h 37344"/>
                  <a:gd name="connsiteX2" fmla="*/ 6964 w 42275"/>
                  <a:gd name="connsiteY2" fmla="*/ 27410 h 37344"/>
                  <a:gd name="connsiteX3" fmla="*/ 5856 w 42275"/>
                  <a:gd name="connsiteY3" fmla="*/ 27791 h 37344"/>
                  <a:gd name="connsiteX4" fmla="*/ 16514 w 42275"/>
                  <a:gd name="connsiteY4" fmla="*/ 31601 h 37344"/>
                  <a:gd name="connsiteX5" fmla="*/ 15846 w 42275"/>
                  <a:gd name="connsiteY5" fmla="*/ 29861 h 37344"/>
                  <a:gd name="connsiteX6" fmla="*/ 28863 w 42275"/>
                  <a:gd name="connsiteY6" fmla="*/ 27262 h 37344"/>
                  <a:gd name="connsiteX7" fmla="*/ 27958 w 42275"/>
                  <a:gd name="connsiteY7" fmla="*/ 25306 h 37344"/>
                  <a:gd name="connsiteX8" fmla="*/ 34165 w 42275"/>
                  <a:gd name="connsiteY8" fmla="*/ 15465 h 37344"/>
                  <a:gd name="connsiteX9" fmla="*/ 37532 w 42275"/>
                  <a:gd name="connsiteY9" fmla="*/ 24441 h 37344"/>
                  <a:gd name="connsiteX10" fmla="*/ 40327 w 42275"/>
                  <a:gd name="connsiteY10" fmla="*/ 11362 h 37344"/>
                  <a:gd name="connsiteX11" fmla="*/ 38937 w 42275"/>
                  <a:gd name="connsiteY11" fmla="*/ 15326 h 37344"/>
                  <a:gd name="connsiteX12" fmla="*/ 35636 w 42275"/>
                  <a:gd name="connsiteY12" fmla="*/ 2170 h 37344"/>
                  <a:gd name="connsiteX13" fmla="*/ 35770 w 42275"/>
                  <a:gd name="connsiteY13" fmla="*/ 4538 h 37344"/>
                  <a:gd name="connsiteX14" fmla="*/ 28303 w 42275"/>
                  <a:gd name="connsiteY14" fmla="*/ 4008 h 37344"/>
                  <a:gd name="connsiteX15" fmla="*/ 28059 w 42275"/>
                  <a:gd name="connsiteY15" fmla="*/ 5893 h 37344"/>
                  <a:gd name="connsiteX16" fmla="*/ 21539 w 42275"/>
                  <a:gd name="connsiteY16" fmla="*/ 4040 h 37344"/>
                  <a:gd name="connsiteX17" fmla="*/ 21956 w 42275"/>
                  <a:gd name="connsiteY17" fmla="*/ 4307 h 37344"/>
                  <a:gd name="connsiteX18" fmla="*/ 14036 w 42275"/>
                  <a:gd name="connsiteY18" fmla="*/ 5432 h 37344"/>
                  <a:gd name="connsiteX19" fmla="*/ 16321 w 42275"/>
                  <a:gd name="connsiteY19" fmla="*/ 8437 h 37344"/>
                  <a:gd name="connsiteX20" fmla="*/ 4163 w 42275"/>
                  <a:gd name="connsiteY20" fmla="*/ 8300 h 37344"/>
                  <a:gd name="connsiteX21" fmla="*/ 3936 w 42275"/>
                  <a:gd name="connsiteY21" fmla="*/ 6881 h 37344"/>
                  <a:gd name="connsiteX0" fmla="*/ 3916 w 42255"/>
                  <a:gd name="connsiteY0" fmla="*/ 6881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3916 w 42255"/>
                  <a:gd name="connsiteY21" fmla="*/ 6881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8300 h 37344"/>
                  <a:gd name="connsiteX21" fmla="*/ 3916 w 42255"/>
                  <a:gd name="connsiteY21" fmla="*/ 6881 h 37344"/>
                  <a:gd name="connsiteX0" fmla="*/ 3916 w 42255"/>
                  <a:gd name="connsiteY0" fmla="*/ 6881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3916 w 42255"/>
                  <a:gd name="connsiteY21" fmla="*/ 6881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8300 h 37344"/>
                  <a:gd name="connsiteX21" fmla="*/ 4612 w 42255"/>
                  <a:gd name="connsiteY21" fmla="*/ 9089 h 37344"/>
                  <a:gd name="connsiteX0" fmla="*/ 3916 w 42255"/>
                  <a:gd name="connsiteY0" fmla="*/ 6881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3916 w 42255"/>
                  <a:gd name="connsiteY21" fmla="*/ 6881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612 w 42255"/>
                  <a:gd name="connsiteY15" fmla="*/ 28648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103 w 42255"/>
                  <a:gd name="connsiteY14" fmla="*/ 30648 h 37344"/>
                  <a:gd name="connsiteX15" fmla="*/ 16612 w 42255"/>
                  <a:gd name="connsiteY15" fmla="*/ 28648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103 w 42255"/>
                  <a:gd name="connsiteY14" fmla="*/ 30648 h 37344"/>
                  <a:gd name="connsiteX15" fmla="*/ 16612 w 42255"/>
                  <a:gd name="connsiteY15" fmla="*/ 28648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8034 w 42255"/>
                  <a:gd name="connsiteY9" fmla="*/ 29962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426 w 42234"/>
                  <a:gd name="connsiteY12" fmla="*/ 25851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4145 w 42234"/>
                  <a:gd name="connsiteY8" fmla="*/ 15465 h 37344"/>
                  <a:gd name="connsiteX9" fmla="*/ 38034 w 42234"/>
                  <a:gd name="connsiteY9" fmla="*/ 29962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368 w 42234"/>
                  <a:gd name="connsiteY12" fmla="*/ 29164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4145 w 42234"/>
                  <a:gd name="connsiteY8" fmla="*/ 15465 h 37344"/>
                  <a:gd name="connsiteX9" fmla="*/ 38034 w 42234"/>
                  <a:gd name="connsiteY9" fmla="*/ 29962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368 w 42234"/>
                  <a:gd name="connsiteY12" fmla="*/ 29164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4145 w 42234"/>
                  <a:gd name="connsiteY8" fmla="*/ 15465 h 37344"/>
                  <a:gd name="connsiteX9" fmla="*/ 38845 w 42234"/>
                  <a:gd name="connsiteY9" fmla="*/ 30698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368 w 42234"/>
                  <a:gd name="connsiteY12" fmla="*/ 29164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6405 w 42234"/>
                  <a:gd name="connsiteY8" fmla="*/ 26139 h 37344"/>
                  <a:gd name="connsiteX9" fmla="*/ 38845 w 42234"/>
                  <a:gd name="connsiteY9" fmla="*/ 30698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28"/>
                  <a:gd name="connsiteY0" fmla="*/ 8905 h 37344"/>
                  <a:gd name="connsiteX1" fmla="*/ 7262 w 42228"/>
                  <a:gd name="connsiteY1" fmla="*/ 8068 h 37344"/>
                  <a:gd name="connsiteX2" fmla="*/ 13847 w 42228"/>
                  <a:gd name="connsiteY2" fmla="*/ 6179 h 37344"/>
                  <a:gd name="connsiteX3" fmla="*/ 22182 w 42228"/>
                  <a:gd name="connsiteY3" fmla="*/ 1280 h 37344"/>
                  <a:gd name="connsiteX4" fmla="*/ 25069 w 42228"/>
                  <a:gd name="connsiteY4" fmla="*/ 3385 h 37344"/>
                  <a:gd name="connsiteX5" fmla="*/ 29849 w 42228"/>
                  <a:gd name="connsiteY5" fmla="*/ 3089 h 37344"/>
                  <a:gd name="connsiteX6" fmla="*/ 33972 w 42228"/>
                  <a:gd name="connsiteY6" fmla="*/ 562 h 37344"/>
                  <a:gd name="connsiteX7" fmla="*/ 35610 w 42228"/>
                  <a:gd name="connsiteY7" fmla="*/ 4160 h 37344"/>
                  <a:gd name="connsiteX8" fmla="*/ 37013 w 42228"/>
                  <a:gd name="connsiteY8" fmla="*/ 7062 h 37344"/>
                  <a:gd name="connsiteX9" fmla="*/ 40095 w 42228"/>
                  <a:gd name="connsiteY9" fmla="*/ 12572 h 37344"/>
                  <a:gd name="connsiteX10" fmla="*/ 42163 w 42228"/>
                  <a:gd name="connsiteY10" fmla="*/ 20802 h 37344"/>
                  <a:gd name="connsiteX11" fmla="*/ 37942 w 42228"/>
                  <a:gd name="connsiteY11" fmla="*/ 29156 h 37344"/>
                  <a:gd name="connsiteX12" fmla="*/ 34368 w 42228"/>
                  <a:gd name="connsiteY12" fmla="*/ 29164 h 37344"/>
                  <a:gd name="connsiteX13" fmla="*/ 27354 w 42228"/>
                  <a:gd name="connsiteY13" fmla="*/ 25829 h 37344"/>
                  <a:gd name="connsiteX14" fmla="*/ 23103 w 42228"/>
                  <a:gd name="connsiteY14" fmla="*/ 30648 h 37344"/>
                  <a:gd name="connsiteX15" fmla="*/ 16612 w 42228"/>
                  <a:gd name="connsiteY15" fmla="*/ 28648 h 37344"/>
                  <a:gd name="connsiteX16" fmla="*/ 5820 w 42228"/>
                  <a:gd name="connsiteY16" fmla="*/ 27983 h 37344"/>
                  <a:gd name="connsiteX17" fmla="*/ 1126 w 42228"/>
                  <a:gd name="connsiteY17" fmla="*/ 23761 h 37344"/>
                  <a:gd name="connsiteX18" fmla="*/ 2129 w 42228"/>
                  <a:gd name="connsiteY18" fmla="*/ 18062 h 37344"/>
                  <a:gd name="connsiteX19" fmla="*/ 2909 w 42228"/>
                  <a:gd name="connsiteY19" fmla="*/ 12399 h 37344"/>
                  <a:gd name="connsiteX20" fmla="*/ 4459 w 42228"/>
                  <a:gd name="connsiteY20" fmla="*/ 10147 h 37344"/>
                  <a:gd name="connsiteX21" fmla="*/ 4206 w 42228"/>
                  <a:gd name="connsiteY21" fmla="*/ 8905 h 37344"/>
                  <a:gd name="connsiteX0" fmla="*/ 125524 w 7012540"/>
                  <a:gd name="connsiteY0" fmla="*/ 1890398 h 1953160"/>
                  <a:gd name="connsiteX1" fmla="*/ 62762 w 7012540"/>
                  <a:gd name="connsiteY1" fmla="*/ 1953160 h 1953160"/>
                  <a:gd name="connsiteX2" fmla="*/ 0 w 7012540"/>
                  <a:gd name="connsiteY2" fmla="*/ 1890398 h 1953160"/>
                  <a:gd name="connsiteX3" fmla="*/ 62762 w 7012540"/>
                  <a:gd name="connsiteY3" fmla="*/ 1827636 h 1953160"/>
                  <a:gd name="connsiteX4" fmla="*/ 125524 w 7012540"/>
                  <a:gd name="connsiteY4" fmla="*/ 1890398 h 1953160"/>
                  <a:gd name="connsiteX0" fmla="*/ 494358 w 7012540"/>
                  <a:gd name="connsiteY0" fmla="*/ 1790393 h 1953160"/>
                  <a:gd name="connsiteX1" fmla="*/ 368833 w 7012540"/>
                  <a:gd name="connsiteY1" fmla="*/ 1915918 h 1953160"/>
                  <a:gd name="connsiteX2" fmla="*/ 243308 w 7012540"/>
                  <a:gd name="connsiteY2" fmla="*/ 1790393 h 1953160"/>
                  <a:gd name="connsiteX3" fmla="*/ 368833 w 7012540"/>
                  <a:gd name="connsiteY3" fmla="*/ 1664868 h 1953160"/>
                  <a:gd name="connsiteX4" fmla="*/ 494358 w 7012540"/>
                  <a:gd name="connsiteY4" fmla="*/ 1790393 h 1953160"/>
                  <a:gd name="connsiteX0" fmla="*/ 982510 w 7012540"/>
                  <a:gd name="connsiteY0" fmla="*/ 1651403 h 1953160"/>
                  <a:gd name="connsiteX1" fmla="*/ 794223 w 7012540"/>
                  <a:gd name="connsiteY1" fmla="*/ 1839690 h 1953160"/>
                  <a:gd name="connsiteX2" fmla="*/ 605936 w 7012540"/>
                  <a:gd name="connsiteY2" fmla="*/ 1651403 h 1953160"/>
                  <a:gd name="connsiteX3" fmla="*/ 794223 w 7012540"/>
                  <a:gd name="connsiteY3" fmla="*/ 1463116 h 1953160"/>
                  <a:gd name="connsiteX4" fmla="*/ 982510 w 7012540"/>
                  <a:gd name="connsiteY4" fmla="*/ 1651403 h 1953160"/>
                  <a:gd name="connsiteX0" fmla="*/ 4709 w 42228"/>
                  <a:gd name="connsiteY0" fmla="*/ 18688 h 37344"/>
                  <a:gd name="connsiteX1" fmla="*/ 2176 w 42228"/>
                  <a:gd name="connsiteY1" fmla="*/ 17891 h 37344"/>
                  <a:gd name="connsiteX2" fmla="*/ 6944 w 42228"/>
                  <a:gd name="connsiteY2" fmla="*/ 27410 h 37344"/>
                  <a:gd name="connsiteX3" fmla="*/ 5836 w 42228"/>
                  <a:gd name="connsiteY3" fmla="*/ 27791 h 37344"/>
                  <a:gd name="connsiteX4" fmla="*/ 16610 w 42228"/>
                  <a:gd name="connsiteY4" fmla="*/ 28656 h 37344"/>
                  <a:gd name="connsiteX5" fmla="*/ 15826 w 42228"/>
                  <a:gd name="connsiteY5" fmla="*/ 29861 h 37344"/>
                  <a:gd name="connsiteX6" fmla="*/ 28843 w 42228"/>
                  <a:gd name="connsiteY6" fmla="*/ 27262 h 37344"/>
                  <a:gd name="connsiteX7" fmla="*/ 27938 w 42228"/>
                  <a:gd name="connsiteY7" fmla="*/ 25306 h 37344"/>
                  <a:gd name="connsiteX8" fmla="*/ 36405 w 42228"/>
                  <a:gd name="connsiteY8" fmla="*/ 26139 h 37344"/>
                  <a:gd name="connsiteX9" fmla="*/ 38845 w 42228"/>
                  <a:gd name="connsiteY9" fmla="*/ 30698 h 37344"/>
                  <a:gd name="connsiteX10" fmla="*/ 40307 w 42228"/>
                  <a:gd name="connsiteY10" fmla="*/ 11362 h 37344"/>
                  <a:gd name="connsiteX11" fmla="*/ 38917 w 42228"/>
                  <a:gd name="connsiteY11" fmla="*/ 15326 h 37344"/>
                  <a:gd name="connsiteX12" fmla="*/ 35616 w 42228"/>
                  <a:gd name="connsiteY12" fmla="*/ 2170 h 37344"/>
                  <a:gd name="connsiteX13" fmla="*/ 35750 w 42228"/>
                  <a:gd name="connsiteY13" fmla="*/ 4538 h 37344"/>
                  <a:gd name="connsiteX14" fmla="*/ 28283 w 42228"/>
                  <a:gd name="connsiteY14" fmla="*/ 4008 h 37344"/>
                  <a:gd name="connsiteX15" fmla="*/ 28039 w 42228"/>
                  <a:gd name="connsiteY15" fmla="*/ 5893 h 37344"/>
                  <a:gd name="connsiteX16" fmla="*/ 21519 w 42228"/>
                  <a:gd name="connsiteY16" fmla="*/ 4040 h 37344"/>
                  <a:gd name="connsiteX17" fmla="*/ 21936 w 42228"/>
                  <a:gd name="connsiteY17" fmla="*/ 4307 h 37344"/>
                  <a:gd name="connsiteX18" fmla="*/ 14016 w 42228"/>
                  <a:gd name="connsiteY18" fmla="*/ 5432 h 37344"/>
                  <a:gd name="connsiteX19" fmla="*/ 16301 w 42228"/>
                  <a:gd name="connsiteY19" fmla="*/ 8437 h 37344"/>
                  <a:gd name="connsiteX20" fmla="*/ 4143 w 42228"/>
                  <a:gd name="connsiteY20" fmla="*/ 10876 h 37344"/>
                  <a:gd name="connsiteX21" fmla="*/ 4612 w 42228"/>
                  <a:gd name="connsiteY21" fmla="*/ 9089 h 37344"/>
                  <a:gd name="connsiteX0" fmla="*/ 4206 w 42228"/>
                  <a:gd name="connsiteY0" fmla="*/ 8905 h 37344"/>
                  <a:gd name="connsiteX1" fmla="*/ 7262 w 42228"/>
                  <a:gd name="connsiteY1" fmla="*/ 8068 h 37344"/>
                  <a:gd name="connsiteX2" fmla="*/ 13847 w 42228"/>
                  <a:gd name="connsiteY2" fmla="*/ 6179 h 37344"/>
                  <a:gd name="connsiteX3" fmla="*/ 22182 w 42228"/>
                  <a:gd name="connsiteY3" fmla="*/ 1280 h 37344"/>
                  <a:gd name="connsiteX4" fmla="*/ 25069 w 42228"/>
                  <a:gd name="connsiteY4" fmla="*/ 3385 h 37344"/>
                  <a:gd name="connsiteX5" fmla="*/ 29849 w 42228"/>
                  <a:gd name="connsiteY5" fmla="*/ 3089 h 37344"/>
                  <a:gd name="connsiteX6" fmla="*/ 33972 w 42228"/>
                  <a:gd name="connsiteY6" fmla="*/ 562 h 37344"/>
                  <a:gd name="connsiteX7" fmla="*/ 35610 w 42228"/>
                  <a:gd name="connsiteY7" fmla="*/ 4160 h 37344"/>
                  <a:gd name="connsiteX8" fmla="*/ 37013 w 42228"/>
                  <a:gd name="connsiteY8" fmla="*/ 7062 h 37344"/>
                  <a:gd name="connsiteX9" fmla="*/ 40095 w 42228"/>
                  <a:gd name="connsiteY9" fmla="*/ 12572 h 37344"/>
                  <a:gd name="connsiteX10" fmla="*/ 42163 w 42228"/>
                  <a:gd name="connsiteY10" fmla="*/ 20802 h 37344"/>
                  <a:gd name="connsiteX11" fmla="*/ 37942 w 42228"/>
                  <a:gd name="connsiteY11" fmla="*/ 29156 h 37344"/>
                  <a:gd name="connsiteX12" fmla="*/ 34368 w 42228"/>
                  <a:gd name="connsiteY12" fmla="*/ 29164 h 37344"/>
                  <a:gd name="connsiteX13" fmla="*/ 27354 w 42228"/>
                  <a:gd name="connsiteY13" fmla="*/ 25829 h 37344"/>
                  <a:gd name="connsiteX14" fmla="*/ 23103 w 42228"/>
                  <a:gd name="connsiteY14" fmla="*/ 30648 h 37344"/>
                  <a:gd name="connsiteX15" fmla="*/ 16612 w 42228"/>
                  <a:gd name="connsiteY15" fmla="*/ 28648 h 37344"/>
                  <a:gd name="connsiteX16" fmla="*/ 5820 w 42228"/>
                  <a:gd name="connsiteY16" fmla="*/ 27983 h 37344"/>
                  <a:gd name="connsiteX17" fmla="*/ 952 w 42228"/>
                  <a:gd name="connsiteY17" fmla="*/ 24681 h 37344"/>
                  <a:gd name="connsiteX18" fmla="*/ 2129 w 42228"/>
                  <a:gd name="connsiteY18" fmla="*/ 18062 h 37344"/>
                  <a:gd name="connsiteX19" fmla="*/ 2909 w 42228"/>
                  <a:gd name="connsiteY19" fmla="*/ 12399 h 37344"/>
                  <a:gd name="connsiteX20" fmla="*/ 4459 w 42228"/>
                  <a:gd name="connsiteY20" fmla="*/ 10147 h 37344"/>
                  <a:gd name="connsiteX21" fmla="*/ 4206 w 42228"/>
                  <a:gd name="connsiteY21" fmla="*/ 8905 h 37344"/>
                  <a:gd name="connsiteX0" fmla="*/ 125524 w 7012540"/>
                  <a:gd name="connsiteY0" fmla="*/ 1890398 h 1953160"/>
                  <a:gd name="connsiteX1" fmla="*/ 62762 w 7012540"/>
                  <a:gd name="connsiteY1" fmla="*/ 1953160 h 1953160"/>
                  <a:gd name="connsiteX2" fmla="*/ 0 w 7012540"/>
                  <a:gd name="connsiteY2" fmla="*/ 1890398 h 1953160"/>
                  <a:gd name="connsiteX3" fmla="*/ 62762 w 7012540"/>
                  <a:gd name="connsiteY3" fmla="*/ 1827636 h 1953160"/>
                  <a:gd name="connsiteX4" fmla="*/ 125524 w 7012540"/>
                  <a:gd name="connsiteY4" fmla="*/ 1890398 h 1953160"/>
                  <a:gd name="connsiteX0" fmla="*/ 494358 w 7012540"/>
                  <a:gd name="connsiteY0" fmla="*/ 1790393 h 1953160"/>
                  <a:gd name="connsiteX1" fmla="*/ 368833 w 7012540"/>
                  <a:gd name="connsiteY1" fmla="*/ 1915918 h 1953160"/>
                  <a:gd name="connsiteX2" fmla="*/ 243308 w 7012540"/>
                  <a:gd name="connsiteY2" fmla="*/ 1790393 h 1953160"/>
                  <a:gd name="connsiteX3" fmla="*/ 368833 w 7012540"/>
                  <a:gd name="connsiteY3" fmla="*/ 1664868 h 1953160"/>
                  <a:gd name="connsiteX4" fmla="*/ 494358 w 7012540"/>
                  <a:gd name="connsiteY4" fmla="*/ 1790393 h 1953160"/>
                  <a:gd name="connsiteX0" fmla="*/ 982510 w 7012540"/>
                  <a:gd name="connsiteY0" fmla="*/ 1651403 h 1953160"/>
                  <a:gd name="connsiteX1" fmla="*/ 794223 w 7012540"/>
                  <a:gd name="connsiteY1" fmla="*/ 1839690 h 1953160"/>
                  <a:gd name="connsiteX2" fmla="*/ 605936 w 7012540"/>
                  <a:gd name="connsiteY2" fmla="*/ 1651403 h 1953160"/>
                  <a:gd name="connsiteX3" fmla="*/ 794223 w 7012540"/>
                  <a:gd name="connsiteY3" fmla="*/ 1463116 h 1953160"/>
                  <a:gd name="connsiteX4" fmla="*/ 982510 w 7012540"/>
                  <a:gd name="connsiteY4" fmla="*/ 1651403 h 1953160"/>
                  <a:gd name="connsiteX0" fmla="*/ 4709 w 42228"/>
                  <a:gd name="connsiteY0" fmla="*/ 18688 h 37344"/>
                  <a:gd name="connsiteX1" fmla="*/ 2176 w 42228"/>
                  <a:gd name="connsiteY1" fmla="*/ 17891 h 37344"/>
                  <a:gd name="connsiteX2" fmla="*/ 6944 w 42228"/>
                  <a:gd name="connsiteY2" fmla="*/ 27410 h 37344"/>
                  <a:gd name="connsiteX3" fmla="*/ 5836 w 42228"/>
                  <a:gd name="connsiteY3" fmla="*/ 27791 h 37344"/>
                  <a:gd name="connsiteX4" fmla="*/ 16610 w 42228"/>
                  <a:gd name="connsiteY4" fmla="*/ 28656 h 37344"/>
                  <a:gd name="connsiteX5" fmla="*/ 15826 w 42228"/>
                  <a:gd name="connsiteY5" fmla="*/ 29861 h 37344"/>
                  <a:gd name="connsiteX6" fmla="*/ 28843 w 42228"/>
                  <a:gd name="connsiteY6" fmla="*/ 27262 h 37344"/>
                  <a:gd name="connsiteX7" fmla="*/ 27938 w 42228"/>
                  <a:gd name="connsiteY7" fmla="*/ 25306 h 37344"/>
                  <a:gd name="connsiteX8" fmla="*/ 36405 w 42228"/>
                  <a:gd name="connsiteY8" fmla="*/ 26139 h 37344"/>
                  <a:gd name="connsiteX9" fmla="*/ 38845 w 42228"/>
                  <a:gd name="connsiteY9" fmla="*/ 30698 h 37344"/>
                  <a:gd name="connsiteX10" fmla="*/ 40307 w 42228"/>
                  <a:gd name="connsiteY10" fmla="*/ 11362 h 37344"/>
                  <a:gd name="connsiteX11" fmla="*/ 38917 w 42228"/>
                  <a:gd name="connsiteY11" fmla="*/ 15326 h 37344"/>
                  <a:gd name="connsiteX12" fmla="*/ 35616 w 42228"/>
                  <a:gd name="connsiteY12" fmla="*/ 2170 h 37344"/>
                  <a:gd name="connsiteX13" fmla="*/ 35750 w 42228"/>
                  <a:gd name="connsiteY13" fmla="*/ 4538 h 37344"/>
                  <a:gd name="connsiteX14" fmla="*/ 28283 w 42228"/>
                  <a:gd name="connsiteY14" fmla="*/ 4008 h 37344"/>
                  <a:gd name="connsiteX15" fmla="*/ 28039 w 42228"/>
                  <a:gd name="connsiteY15" fmla="*/ 5893 h 37344"/>
                  <a:gd name="connsiteX16" fmla="*/ 21519 w 42228"/>
                  <a:gd name="connsiteY16" fmla="*/ 4040 h 37344"/>
                  <a:gd name="connsiteX17" fmla="*/ 21936 w 42228"/>
                  <a:gd name="connsiteY17" fmla="*/ 4307 h 37344"/>
                  <a:gd name="connsiteX18" fmla="*/ 14016 w 42228"/>
                  <a:gd name="connsiteY18" fmla="*/ 5432 h 37344"/>
                  <a:gd name="connsiteX19" fmla="*/ 16301 w 42228"/>
                  <a:gd name="connsiteY19" fmla="*/ 8437 h 37344"/>
                  <a:gd name="connsiteX20" fmla="*/ 4143 w 42228"/>
                  <a:gd name="connsiteY20" fmla="*/ 10876 h 37344"/>
                  <a:gd name="connsiteX21" fmla="*/ 4612 w 42228"/>
                  <a:gd name="connsiteY21" fmla="*/ 9089 h 37344"/>
                  <a:gd name="connsiteX0" fmla="*/ 4206 w 42228"/>
                  <a:gd name="connsiteY0" fmla="*/ 8377 h 36816"/>
                  <a:gd name="connsiteX1" fmla="*/ 7262 w 42228"/>
                  <a:gd name="connsiteY1" fmla="*/ 7540 h 36816"/>
                  <a:gd name="connsiteX2" fmla="*/ 13847 w 42228"/>
                  <a:gd name="connsiteY2" fmla="*/ 5651 h 36816"/>
                  <a:gd name="connsiteX3" fmla="*/ 21429 w 42228"/>
                  <a:gd name="connsiteY3" fmla="*/ 6273 h 36816"/>
                  <a:gd name="connsiteX4" fmla="*/ 25069 w 42228"/>
                  <a:gd name="connsiteY4" fmla="*/ 2857 h 36816"/>
                  <a:gd name="connsiteX5" fmla="*/ 29849 w 42228"/>
                  <a:gd name="connsiteY5" fmla="*/ 2561 h 36816"/>
                  <a:gd name="connsiteX6" fmla="*/ 33972 w 42228"/>
                  <a:gd name="connsiteY6" fmla="*/ 34 h 36816"/>
                  <a:gd name="connsiteX7" fmla="*/ 35610 w 42228"/>
                  <a:gd name="connsiteY7" fmla="*/ 3632 h 36816"/>
                  <a:gd name="connsiteX8" fmla="*/ 37013 w 42228"/>
                  <a:gd name="connsiteY8" fmla="*/ 6534 h 36816"/>
                  <a:gd name="connsiteX9" fmla="*/ 40095 w 42228"/>
                  <a:gd name="connsiteY9" fmla="*/ 12044 h 36816"/>
                  <a:gd name="connsiteX10" fmla="*/ 42163 w 42228"/>
                  <a:gd name="connsiteY10" fmla="*/ 20274 h 36816"/>
                  <a:gd name="connsiteX11" fmla="*/ 37942 w 42228"/>
                  <a:gd name="connsiteY11" fmla="*/ 28628 h 36816"/>
                  <a:gd name="connsiteX12" fmla="*/ 34368 w 42228"/>
                  <a:gd name="connsiteY12" fmla="*/ 28636 h 36816"/>
                  <a:gd name="connsiteX13" fmla="*/ 27354 w 42228"/>
                  <a:gd name="connsiteY13" fmla="*/ 25301 h 36816"/>
                  <a:gd name="connsiteX14" fmla="*/ 23103 w 42228"/>
                  <a:gd name="connsiteY14" fmla="*/ 30120 h 36816"/>
                  <a:gd name="connsiteX15" fmla="*/ 16612 w 42228"/>
                  <a:gd name="connsiteY15" fmla="*/ 28120 h 36816"/>
                  <a:gd name="connsiteX16" fmla="*/ 5820 w 42228"/>
                  <a:gd name="connsiteY16" fmla="*/ 27455 h 36816"/>
                  <a:gd name="connsiteX17" fmla="*/ 952 w 42228"/>
                  <a:gd name="connsiteY17" fmla="*/ 24153 h 36816"/>
                  <a:gd name="connsiteX18" fmla="*/ 2129 w 42228"/>
                  <a:gd name="connsiteY18" fmla="*/ 17534 h 36816"/>
                  <a:gd name="connsiteX19" fmla="*/ 2909 w 42228"/>
                  <a:gd name="connsiteY19" fmla="*/ 11871 h 36816"/>
                  <a:gd name="connsiteX20" fmla="*/ 4459 w 42228"/>
                  <a:gd name="connsiteY20" fmla="*/ 9619 h 36816"/>
                  <a:gd name="connsiteX21" fmla="*/ 4206 w 42228"/>
                  <a:gd name="connsiteY21" fmla="*/ 8377 h 36816"/>
                  <a:gd name="connsiteX0" fmla="*/ 125524 w 7012540"/>
                  <a:gd name="connsiteY0" fmla="*/ 1862783 h 1925545"/>
                  <a:gd name="connsiteX1" fmla="*/ 62762 w 7012540"/>
                  <a:gd name="connsiteY1" fmla="*/ 1925545 h 1925545"/>
                  <a:gd name="connsiteX2" fmla="*/ 0 w 7012540"/>
                  <a:gd name="connsiteY2" fmla="*/ 1862783 h 1925545"/>
                  <a:gd name="connsiteX3" fmla="*/ 62762 w 7012540"/>
                  <a:gd name="connsiteY3" fmla="*/ 1800021 h 1925545"/>
                  <a:gd name="connsiteX4" fmla="*/ 125524 w 7012540"/>
                  <a:gd name="connsiteY4" fmla="*/ 1862783 h 1925545"/>
                  <a:gd name="connsiteX0" fmla="*/ 494358 w 7012540"/>
                  <a:gd name="connsiteY0" fmla="*/ 1762778 h 1925545"/>
                  <a:gd name="connsiteX1" fmla="*/ 368833 w 7012540"/>
                  <a:gd name="connsiteY1" fmla="*/ 1888303 h 1925545"/>
                  <a:gd name="connsiteX2" fmla="*/ 243308 w 7012540"/>
                  <a:gd name="connsiteY2" fmla="*/ 1762778 h 1925545"/>
                  <a:gd name="connsiteX3" fmla="*/ 368833 w 7012540"/>
                  <a:gd name="connsiteY3" fmla="*/ 1637253 h 1925545"/>
                  <a:gd name="connsiteX4" fmla="*/ 494358 w 7012540"/>
                  <a:gd name="connsiteY4" fmla="*/ 1762778 h 1925545"/>
                  <a:gd name="connsiteX0" fmla="*/ 982510 w 7012540"/>
                  <a:gd name="connsiteY0" fmla="*/ 1623788 h 1925545"/>
                  <a:gd name="connsiteX1" fmla="*/ 794223 w 7012540"/>
                  <a:gd name="connsiteY1" fmla="*/ 1812075 h 1925545"/>
                  <a:gd name="connsiteX2" fmla="*/ 605936 w 7012540"/>
                  <a:gd name="connsiteY2" fmla="*/ 1623788 h 1925545"/>
                  <a:gd name="connsiteX3" fmla="*/ 794223 w 7012540"/>
                  <a:gd name="connsiteY3" fmla="*/ 1435501 h 1925545"/>
                  <a:gd name="connsiteX4" fmla="*/ 982510 w 7012540"/>
                  <a:gd name="connsiteY4" fmla="*/ 1623788 h 1925545"/>
                  <a:gd name="connsiteX0" fmla="*/ 4709 w 42228"/>
                  <a:gd name="connsiteY0" fmla="*/ 18160 h 36816"/>
                  <a:gd name="connsiteX1" fmla="*/ 2176 w 42228"/>
                  <a:gd name="connsiteY1" fmla="*/ 17363 h 36816"/>
                  <a:gd name="connsiteX2" fmla="*/ 6944 w 42228"/>
                  <a:gd name="connsiteY2" fmla="*/ 26882 h 36816"/>
                  <a:gd name="connsiteX3" fmla="*/ 5836 w 42228"/>
                  <a:gd name="connsiteY3" fmla="*/ 27263 h 36816"/>
                  <a:gd name="connsiteX4" fmla="*/ 16610 w 42228"/>
                  <a:gd name="connsiteY4" fmla="*/ 28128 h 36816"/>
                  <a:gd name="connsiteX5" fmla="*/ 15826 w 42228"/>
                  <a:gd name="connsiteY5" fmla="*/ 29333 h 36816"/>
                  <a:gd name="connsiteX6" fmla="*/ 28843 w 42228"/>
                  <a:gd name="connsiteY6" fmla="*/ 26734 h 36816"/>
                  <a:gd name="connsiteX7" fmla="*/ 27938 w 42228"/>
                  <a:gd name="connsiteY7" fmla="*/ 24778 h 36816"/>
                  <a:gd name="connsiteX8" fmla="*/ 36405 w 42228"/>
                  <a:gd name="connsiteY8" fmla="*/ 25611 h 36816"/>
                  <a:gd name="connsiteX9" fmla="*/ 38845 w 42228"/>
                  <a:gd name="connsiteY9" fmla="*/ 30170 h 36816"/>
                  <a:gd name="connsiteX10" fmla="*/ 40307 w 42228"/>
                  <a:gd name="connsiteY10" fmla="*/ 10834 h 36816"/>
                  <a:gd name="connsiteX11" fmla="*/ 38917 w 42228"/>
                  <a:gd name="connsiteY11" fmla="*/ 14798 h 36816"/>
                  <a:gd name="connsiteX12" fmla="*/ 35616 w 42228"/>
                  <a:gd name="connsiteY12" fmla="*/ 1642 h 36816"/>
                  <a:gd name="connsiteX13" fmla="*/ 35750 w 42228"/>
                  <a:gd name="connsiteY13" fmla="*/ 4010 h 36816"/>
                  <a:gd name="connsiteX14" fmla="*/ 28283 w 42228"/>
                  <a:gd name="connsiteY14" fmla="*/ 3480 h 36816"/>
                  <a:gd name="connsiteX15" fmla="*/ 28039 w 42228"/>
                  <a:gd name="connsiteY15" fmla="*/ 5365 h 36816"/>
                  <a:gd name="connsiteX16" fmla="*/ 21519 w 42228"/>
                  <a:gd name="connsiteY16" fmla="*/ 3512 h 36816"/>
                  <a:gd name="connsiteX17" fmla="*/ 21936 w 42228"/>
                  <a:gd name="connsiteY17" fmla="*/ 3779 h 36816"/>
                  <a:gd name="connsiteX18" fmla="*/ 14016 w 42228"/>
                  <a:gd name="connsiteY18" fmla="*/ 4904 h 36816"/>
                  <a:gd name="connsiteX19" fmla="*/ 16301 w 42228"/>
                  <a:gd name="connsiteY19" fmla="*/ 7909 h 36816"/>
                  <a:gd name="connsiteX20" fmla="*/ 4143 w 42228"/>
                  <a:gd name="connsiteY20" fmla="*/ 10348 h 36816"/>
                  <a:gd name="connsiteX21" fmla="*/ 4612 w 42228"/>
                  <a:gd name="connsiteY21" fmla="*/ 8561 h 36816"/>
                  <a:gd name="connsiteX0" fmla="*/ 4206 w 42228"/>
                  <a:gd name="connsiteY0" fmla="*/ 8377 h 36816"/>
                  <a:gd name="connsiteX1" fmla="*/ 7262 w 42228"/>
                  <a:gd name="connsiteY1" fmla="*/ 7540 h 36816"/>
                  <a:gd name="connsiteX2" fmla="*/ 13847 w 42228"/>
                  <a:gd name="connsiteY2" fmla="*/ 5651 h 36816"/>
                  <a:gd name="connsiteX3" fmla="*/ 21429 w 42228"/>
                  <a:gd name="connsiteY3" fmla="*/ 6273 h 36816"/>
                  <a:gd name="connsiteX4" fmla="*/ 24779 w 42228"/>
                  <a:gd name="connsiteY4" fmla="*/ 7274 h 36816"/>
                  <a:gd name="connsiteX5" fmla="*/ 29849 w 42228"/>
                  <a:gd name="connsiteY5" fmla="*/ 2561 h 36816"/>
                  <a:gd name="connsiteX6" fmla="*/ 33972 w 42228"/>
                  <a:gd name="connsiteY6" fmla="*/ 34 h 36816"/>
                  <a:gd name="connsiteX7" fmla="*/ 35610 w 42228"/>
                  <a:gd name="connsiteY7" fmla="*/ 3632 h 36816"/>
                  <a:gd name="connsiteX8" fmla="*/ 37013 w 42228"/>
                  <a:gd name="connsiteY8" fmla="*/ 6534 h 36816"/>
                  <a:gd name="connsiteX9" fmla="*/ 40095 w 42228"/>
                  <a:gd name="connsiteY9" fmla="*/ 12044 h 36816"/>
                  <a:gd name="connsiteX10" fmla="*/ 42163 w 42228"/>
                  <a:gd name="connsiteY10" fmla="*/ 20274 h 36816"/>
                  <a:gd name="connsiteX11" fmla="*/ 37942 w 42228"/>
                  <a:gd name="connsiteY11" fmla="*/ 28628 h 36816"/>
                  <a:gd name="connsiteX12" fmla="*/ 34368 w 42228"/>
                  <a:gd name="connsiteY12" fmla="*/ 28636 h 36816"/>
                  <a:gd name="connsiteX13" fmla="*/ 27354 w 42228"/>
                  <a:gd name="connsiteY13" fmla="*/ 25301 h 36816"/>
                  <a:gd name="connsiteX14" fmla="*/ 23103 w 42228"/>
                  <a:gd name="connsiteY14" fmla="*/ 30120 h 36816"/>
                  <a:gd name="connsiteX15" fmla="*/ 16612 w 42228"/>
                  <a:gd name="connsiteY15" fmla="*/ 28120 h 36816"/>
                  <a:gd name="connsiteX16" fmla="*/ 5820 w 42228"/>
                  <a:gd name="connsiteY16" fmla="*/ 27455 h 36816"/>
                  <a:gd name="connsiteX17" fmla="*/ 952 w 42228"/>
                  <a:gd name="connsiteY17" fmla="*/ 24153 h 36816"/>
                  <a:gd name="connsiteX18" fmla="*/ 2129 w 42228"/>
                  <a:gd name="connsiteY18" fmla="*/ 17534 h 36816"/>
                  <a:gd name="connsiteX19" fmla="*/ 2909 w 42228"/>
                  <a:gd name="connsiteY19" fmla="*/ 11871 h 36816"/>
                  <a:gd name="connsiteX20" fmla="*/ 4459 w 42228"/>
                  <a:gd name="connsiteY20" fmla="*/ 9619 h 36816"/>
                  <a:gd name="connsiteX21" fmla="*/ 4206 w 42228"/>
                  <a:gd name="connsiteY21" fmla="*/ 8377 h 36816"/>
                  <a:gd name="connsiteX0" fmla="*/ 125524 w 7012540"/>
                  <a:gd name="connsiteY0" fmla="*/ 1862783 h 1925545"/>
                  <a:gd name="connsiteX1" fmla="*/ 62762 w 7012540"/>
                  <a:gd name="connsiteY1" fmla="*/ 1925545 h 1925545"/>
                  <a:gd name="connsiteX2" fmla="*/ 0 w 7012540"/>
                  <a:gd name="connsiteY2" fmla="*/ 1862783 h 1925545"/>
                  <a:gd name="connsiteX3" fmla="*/ 62762 w 7012540"/>
                  <a:gd name="connsiteY3" fmla="*/ 1800021 h 1925545"/>
                  <a:gd name="connsiteX4" fmla="*/ 125524 w 7012540"/>
                  <a:gd name="connsiteY4" fmla="*/ 1862783 h 1925545"/>
                  <a:gd name="connsiteX0" fmla="*/ 494358 w 7012540"/>
                  <a:gd name="connsiteY0" fmla="*/ 1762778 h 1925545"/>
                  <a:gd name="connsiteX1" fmla="*/ 368833 w 7012540"/>
                  <a:gd name="connsiteY1" fmla="*/ 1888303 h 1925545"/>
                  <a:gd name="connsiteX2" fmla="*/ 243308 w 7012540"/>
                  <a:gd name="connsiteY2" fmla="*/ 1762778 h 1925545"/>
                  <a:gd name="connsiteX3" fmla="*/ 368833 w 7012540"/>
                  <a:gd name="connsiteY3" fmla="*/ 1637253 h 1925545"/>
                  <a:gd name="connsiteX4" fmla="*/ 494358 w 7012540"/>
                  <a:gd name="connsiteY4" fmla="*/ 1762778 h 1925545"/>
                  <a:gd name="connsiteX0" fmla="*/ 982510 w 7012540"/>
                  <a:gd name="connsiteY0" fmla="*/ 1623788 h 1925545"/>
                  <a:gd name="connsiteX1" fmla="*/ 794223 w 7012540"/>
                  <a:gd name="connsiteY1" fmla="*/ 1812075 h 1925545"/>
                  <a:gd name="connsiteX2" fmla="*/ 605936 w 7012540"/>
                  <a:gd name="connsiteY2" fmla="*/ 1623788 h 1925545"/>
                  <a:gd name="connsiteX3" fmla="*/ 794223 w 7012540"/>
                  <a:gd name="connsiteY3" fmla="*/ 1435501 h 1925545"/>
                  <a:gd name="connsiteX4" fmla="*/ 982510 w 7012540"/>
                  <a:gd name="connsiteY4" fmla="*/ 1623788 h 1925545"/>
                  <a:gd name="connsiteX0" fmla="*/ 4709 w 42228"/>
                  <a:gd name="connsiteY0" fmla="*/ 18160 h 36816"/>
                  <a:gd name="connsiteX1" fmla="*/ 2176 w 42228"/>
                  <a:gd name="connsiteY1" fmla="*/ 17363 h 36816"/>
                  <a:gd name="connsiteX2" fmla="*/ 6944 w 42228"/>
                  <a:gd name="connsiteY2" fmla="*/ 26882 h 36816"/>
                  <a:gd name="connsiteX3" fmla="*/ 5836 w 42228"/>
                  <a:gd name="connsiteY3" fmla="*/ 27263 h 36816"/>
                  <a:gd name="connsiteX4" fmla="*/ 16610 w 42228"/>
                  <a:gd name="connsiteY4" fmla="*/ 28128 h 36816"/>
                  <a:gd name="connsiteX5" fmla="*/ 15826 w 42228"/>
                  <a:gd name="connsiteY5" fmla="*/ 29333 h 36816"/>
                  <a:gd name="connsiteX6" fmla="*/ 28843 w 42228"/>
                  <a:gd name="connsiteY6" fmla="*/ 26734 h 36816"/>
                  <a:gd name="connsiteX7" fmla="*/ 27938 w 42228"/>
                  <a:gd name="connsiteY7" fmla="*/ 24778 h 36816"/>
                  <a:gd name="connsiteX8" fmla="*/ 36405 w 42228"/>
                  <a:gd name="connsiteY8" fmla="*/ 25611 h 36816"/>
                  <a:gd name="connsiteX9" fmla="*/ 38845 w 42228"/>
                  <a:gd name="connsiteY9" fmla="*/ 30170 h 36816"/>
                  <a:gd name="connsiteX10" fmla="*/ 40307 w 42228"/>
                  <a:gd name="connsiteY10" fmla="*/ 10834 h 36816"/>
                  <a:gd name="connsiteX11" fmla="*/ 38917 w 42228"/>
                  <a:gd name="connsiteY11" fmla="*/ 14798 h 36816"/>
                  <a:gd name="connsiteX12" fmla="*/ 35616 w 42228"/>
                  <a:gd name="connsiteY12" fmla="*/ 1642 h 36816"/>
                  <a:gd name="connsiteX13" fmla="*/ 35750 w 42228"/>
                  <a:gd name="connsiteY13" fmla="*/ 4010 h 36816"/>
                  <a:gd name="connsiteX14" fmla="*/ 28283 w 42228"/>
                  <a:gd name="connsiteY14" fmla="*/ 3480 h 36816"/>
                  <a:gd name="connsiteX15" fmla="*/ 28039 w 42228"/>
                  <a:gd name="connsiteY15" fmla="*/ 5365 h 36816"/>
                  <a:gd name="connsiteX16" fmla="*/ 21519 w 42228"/>
                  <a:gd name="connsiteY16" fmla="*/ 3512 h 36816"/>
                  <a:gd name="connsiteX17" fmla="*/ 21936 w 42228"/>
                  <a:gd name="connsiteY17" fmla="*/ 3779 h 36816"/>
                  <a:gd name="connsiteX18" fmla="*/ 14016 w 42228"/>
                  <a:gd name="connsiteY18" fmla="*/ 4904 h 36816"/>
                  <a:gd name="connsiteX19" fmla="*/ 16301 w 42228"/>
                  <a:gd name="connsiteY19" fmla="*/ 7909 h 36816"/>
                  <a:gd name="connsiteX20" fmla="*/ 4143 w 42228"/>
                  <a:gd name="connsiteY20" fmla="*/ 10348 h 36816"/>
                  <a:gd name="connsiteX21" fmla="*/ 4612 w 42228"/>
                  <a:gd name="connsiteY21" fmla="*/ 8561 h 36816"/>
                  <a:gd name="connsiteX0" fmla="*/ 4206 w 42228"/>
                  <a:gd name="connsiteY0" fmla="*/ 8438 h 36877"/>
                  <a:gd name="connsiteX1" fmla="*/ 7262 w 42228"/>
                  <a:gd name="connsiteY1" fmla="*/ 7601 h 36877"/>
                  <a:gd name="connsiteX2" fmla="*/ 13847 w 42228"/>
                  <a:gd name="connsiteY2" fmla="*/ 5712 h 36877"/>
                  <a:gd name="connsiteX3" fmla="*/ 21429 w 42228"/>
                  <a:gd name="connsiteY3" fmla="*/ 6334 h 36877"/>
                  <a:gd name="connsiteX4" fmla="*/ 24779 w 42228"/>
                  <a:gd name="connsiteY4" fmla="*/ 7335 h 36877"/>
                  <a:gd name="connsiteX5" fmla="*/ 29849 w 42228"/>
                  <a:gd name="connsiteY5" fmla="*/ 7039 h 36877"/>
                  <a:gd name="connsiteX6" fmla="*/ 33972 w 42228"/>
                  <a:gd name="connsiteY6" fmla="*/ 95 h 36877"/>
                  <a:gd name="connsiteX7" fmla="*/ 35610 w 42228"/>
                  <a:gd name="connsiteY7" fmla="*/ 3693 h 36877"/>
                  <a:gd name="connsiteX8" fmla="*/ 37013 w 42228"/>
                  <a:gd name="connsiteY8" fmla="*/ 6595 h 36877"/>
                  <a:gd name="connsiteX9" fmla="*/ 40095 w 42228"/>
                  <a:gd name="connsiteY9" fmla="*/ 12105 h 36877"/>
                  <a:gd name="connsiteX10" fmla="*/ 42163 w 42228"/>
                  <a:gd name="connsiteY10" fmla="*/ 20335 h 36877"/>
                  <a:gd name="connsiteX11" fmla="*/ 37942 w 42228"/>
                  <a:gd name="connsiteY11" fmla="*/ 28689 h 36877"/>
                  <a:gd name="connsiteX12" fmla="*/ 34368 w 42228"/>
                  <a:gd name="connsiteY12" fmla="*/ 28697 h 36877"/>
                  <a:gd name="connsiteX13" fmla="*/ 27354 w 42228"/>
                  <a:gd name="connsiteY13" fmla="*/ 25362 h 36877"/>
                  <a:gd name="connsiteX14" fmla="*/ 23103 w 42228"/>
                  <a:gd name="connsiteY14" fmla="*/ 30181 h 36877"/>
                  <a:gd name="connsiteX15" fmla="*/ 16612 w 42228"/>
                  <a:gd name="connsiteY15" fmla="*/ 28181 h 36877"/>
                  <a:gd name="connsiteX16" fmla="*/ 5820 w 42228"/>
                  <a:gd name="connsiteY16" fmla="*/ 27516 h 36877"/>
                  <a:gd name="connsiteX17" fmla="*/ 952 w 42228"/>
                  <a:gd name="connsiteY17" fmla="*/ 24214 h 36877"/>
                  <a:gd name="connsiteX18" fmla="*/ 2129 w 42228"/>
                  <a:gd name="connsiteY18" fmla="*/ 17595 h 36877"/>
                  <a:gd name="connsiteX19" fmla="*/ 2909 w 42228"/>
                  <a:gd name="connsiteY19" fmla="*/ 11932 h 36877"/>
                  <a:gd name="connsiteX20" fmla="*/ 4459 w 42228"/>
                  <a:gd name="connsiteY20" fmla="*/ 9680 h 36877"/>
                  <a:gd name="connsiteX21" fmla="*/ 4206 w 42228"/>
                  <a:gd name="connsiteY21" fmla="*/ 8438 h 36877"/>
                  <a:gd name="connsiteX0" fmla="*/ 125524 w 7012540"/>
                  <a:gd name="connsiteY0" fmla="*/ 1865973 h 1928735"/>
                  <a:gd name="connsiteX1" fmla="*/ 62762 w 7012540"/>
                  <a:gd name="connsiteY1" fmla="*/ 1928735 h 1928735"/>
                  <a:gd name="connsiteX2" fmla="*/ 0 w 7012540"/>
                  <a:gd name="connsiteY2" fmla="*/ 1865973 h 1928735"/>
                  <a:gd name="connsiteX3" fmla="*/ 62762 w 7012540"/>
                  <a:gd name="connsiteY3" fmla="*/ 1803211 h 1928735"/>
                  <a:gd name="connsiteX4" fmla="*/ 125524 w 7012540"/>
                  <a:gd name="connsiteY4" fmla="*/ 1865973 h 1928735"/>
                  <a:gd name="connsiteX0" fmla="*/ 494358 w 7012540"/>
                  <a:gd name="connsiteY0" fmla="*/ 1765968 h 1928735"/>
                  <a:gd name="connsiteX1" fmla="*/ 368833 w 7012540"/>
                  <a:gd name="connsiteY1" fmla="*/ 1891493 h 1928735"/>
                  <a:gd name="connsiteX2" fmla="*/ 243308 w 7012540"/>
                  <a:gd name="connsiteY2" fmla="*/ 1765968 h 1928735"/>
                  <a:gd name="connsiteX3" fmla="*/ 368833 w 7012540"/>
                  <a:gd name="connsiteY3" fmla="*/ 1640443 h 1928735"/>
                  <a:gd name="connsiteX4" fmla="*/ 494358 w 7012540"/>
                  <a:gd name="connsiteY4" fmla="*/ 1765968 h 1928735"/>
                  <a:gd name="connsiteX0" fmla="*/ 982510 w 7012540"/>
                  <a:gd name="connsiteY0" fmla="*/ 1626978 h 1928735"/>
                  <a:gd name="connsiteX1" fmla="*/ 794223 w 7012540"/>
                  <a:gd name="connsiteY1" fmla="*/ 1815265 h 1928735"/>
                  <a:gd name="connsiteX2" fmla="*/ 605936 w 7012540"/>
                  <a:gd name="connsiteY2" fmla="*/ 1626978 h 1928735"/>
                  <a:gd name="connsiteX3" fmla="*/ 794223 w 7012540"/>
                  <a:gd name="connsiteY3" fmla="*/ 1438691 h 1928735"/>
                  <a:gd name="connsiteX4" fmla="*/ 982510 w 7012540"/>
                  <a:gd name="connsiteY4" fmla="*/ 1626978 h 1928735"/>
                  <a:gd name="connsiteX0" fmla="*/ 4709 w 42228"/>
                  <a:gd name="connsiteY0" fmla="*/ 18221 h 36877"/>
                  <a:gd name="connsiteX1" fmla="*/ 2176 w 42228"/>
                  <a:gd name="connsiteY1" fmla="*/ 17424 h 36877"/>
                  <a:gd name="connsiteX2" fmla="*/ 6944 w 42228"/>
                  <a:gd name="connsiteY2" fmla="*/ 26943 h 36877"/>
                  <a:gd name="connsiteX3" fmla="*/ 5836 w 42228"/>
                  <a:gd name="connsiteY3" fmla="*/ 27324 h 36877"/>
                  <a:gd name="connsiteX4" fmla="*/ 16610 w 42228"/>
                  <a:gd name="connsiteY4" fmla="*/ 28189 h 36877"/>
                  <a:gd name="connsiteX5" fmla="*/ 15826 w 42228"/>
                  <a:gd name="connsiteY5" fmla="*/ 29394 h 36877"/>
                  <a:gd name="connsiteX6" fmla="*/ 28843 w 42228"/>
                  <a:gd name="connsiteY6" fmla="*/ 26795 h 36877"/>
                  <a:gd name="connsiteX7" fmla="*/ 27938 w 42228"/>
                  <a:gd name="connsiteY7" fmla="*/ 24839 h 36877"/>
                  <a:gd name="connsiteX8" fmla="*/ 36405 w 42228"/>
                  <a:gd name="connsiteY8" fmla="*/ 25672 h 36877"/>
                  <a:gd name="connsiteX9" fmla="*/ 38845 w 42228"/>
                  <a:gd name="connsiteY9" fmla="*/ 30231 h 36877"/>
                  <a:gd name="connsiteX10" fmla="*/ 40307 w 42228"/>
                  <a:gd name="connsiteY10" fmla="*/ 10895 h 36877"/>
                  <a:gd name="connsiteX11" fmla="*/ 38917 w 42228"/>
                  <a:gd name="connsiteY11" fmla="*/ 14859 h 36877"/>
                  <a:gd name="connsiteX12" fmla="*/ 35616 w 42228"/>
                  <a:gd name="connsiteY12" fmla="*/ 1703 h 36877"/>
                  <a:gd name="connsiteX13" fmla="*/ 35750 w 42228"/>
                  <a:gd name="connsiteY13" fmla="*/ 4071 h 36877"/>
                  <a:gd name="connsiteX14" fmla="*/ 28283 w 42228"/>
                  <a:gd name="connsiteY14" fmla="*/ 3541 h 36877"/>
                  <a:gd name="connsiteX15" fmla="*/ 28039 w 42228"/>
                  <a:gd name="connsiteY15" fmla="*/ 5426 h 36877"/>
                  <a:gd name="connsiteX16" fmla="*/ 21519 w 42228"/>
                  <a:gd name="connsiteY16" fmla="*/ 3573 h 36877"/>
                  <a:gd name="connsiteX17" fmla="*/ 21936 w 42228"/>
                  <a:gd name="connsiteY17" fmla="*/ 3840 h 36877"/>
                  <a:gd name="connsiteX18" fmla="*/ 14016 w 42228"/>
                  <a:gd name="connsiteY18" fmla="*/ 4965 h 36877"/>
                  <a:gd name="connsiteX19" fmla="*/ 16301 w 42228"/>
                  <a:gd name="connsiteY19" fmla="*/ 7970 h 36877"/>
                  <a:gd name="connsiteX20" fmla="*/ 4143 w 42228"/>
                  <a:gd name="connsiteY20" fmla="*/ 10409 h 36877"/>
                  <a:gd name="connsiteX21" fmla="*/ 4612 w 42228"/>
                  <a:gd name="connsiteY21" fmla="*/ 8622 h 36877"/>
                  <a:gd name="connsiteX0" fmla="*/ 4206 w 42228"/>
                  <a:gd name="connsiteY0" fmla="*/ 6735 h 35174"/>
                  <a:gd name="connsiteX1" fmla="*/ 7262 w 42228"/>
                  <a:gd name="connsiteY1" fmla="*/ 5898 h 35174"/>
                  <a:gd name="connsiteX2" fmla="*/ 13847 w 42228"/>
                  <a:gd name="connsiteY2" fmla="*/ 4009 h 35174"/>
                  <a:gd name="connsiteX3" fmla="*/ 21429 w 42228"/>
                  <a:gd name="connsiteY3" fmla="*/ 4631 h 35174"/>
                  <a:gd name="connsiteX4" fmla="*/ 24779 w 42228"/>
                  <a:gd name="connsiteY4" fmla="*/ 5632 h 35174"/>
                  <a:gd name="connsiteX5" fmla="*/ 29849 w 42228"/>
                  <a:gd name="connsiteY5" fmla="*/ 5336 h 35174"/>
                  <a:gd name="connsiteX6" fmla="*/ 33450 w 42228"/>
                  <a:gd name="connsiteY6" fmla="*/ 4097 h 35174"/>
                  <a:gd name="connsiteX7" fmla="*/ 35610 w 42228"/>
                  <a:gd name="connsiteY7" fmla="*/ 1990 h 35174"/>
                  <a:gd name="connsiteX8" fmla="*/ 37013 w 42228"/>
                  <a:gd name="connsiteY8" fmla="*/ 4892 h 35174"/>
                  <a:gd name="connsiteX9" fmla="*/ 40095 w 42228"/>
                  <a:gd name="connsiteY9" fmla="*/ 10402 h 35174"/>
                  <a:gd name="connsiteX10" fmla="*/ 42163 w 42228"/>
                  <a:gd name="connsiteY10" fmla="*/ 18632 h 35174"/>
                  <a:gd name="connsiteX11" fmla="*/ 37942 w 42228"/>
                  <a:gd name="connsiteY11" fmla="*/ 26986 h 35174"/>
                  <a:gd name="connsiteX12" fmla="*/ 34368 w 42228"/>
                  <a:gd name="connsiteY12" fmla="*/ 26994 h 35174"/>
                  <a:gd name="connsiteX13" fmla="*/ 27354 w 42228"/>
                  <a:gd name="connsiteY13" fmla="*/ 23659 h 35174"/>
                  <a:gd name="connsiteX14" fmla="*/ 23103 w 42228"/>
                  <a:gd name="connsiteY14" fmla="*/ 28478 h 35174"/>
                  <a:gd name="connsiteX15" fmla="*/ 16612 w 42228"/>
                  <a:gd name="connsiteY15" fmla="*/ 26478 h 35174"/>
                  <a:gd name="connsiteX16" fmla="*/ 5820 w 42228"/>
                  <a:gd name="connsiteY16" fmla="*/ 25813 h 35174"/>
                  <a:gd name="connsiteX17" fmla="*/ 952 w 42228"/>
                  <a:gd name="connsiteY17" fmla="*/ 22511 h 35174"/>
                  <a:gd name="connsiteX18" fmla="*/ 2129 w 42228"/>
                  <a:gd name="connsiteY18" fmla="*/ 15892 h 35174"/>
                  <a:gd name="connsiteX19" fmla="*/ 2909 w 42228"/>
                  <a:gd name="connsiteY19" fmla="*/ 10229 h 35174"/>
                  <a:gd name="connsiteX20" fmla="*/ 4459 w 42228"/>
                  <a:gd name="connsiteY20" fmla="*/ 7977 h 35174"/>
                  <a:gd name="connsiteX21" fmla="*/ 4206 w 42228"/>
                  <a:gd name="connsiteY21" fmla="*/ 6735 h 35174"/>
                  <a:gd name="connsiteX0" fmla="*/ 125524 w 7012540"/>
                  <a:gd name="connsiteY0" fmla="*/ 1776903 h 1839665"/>
                  <a:gd name="connsiteX1" fmla="*/ 62762 w 7012540"/>
                  <a:gd name="connsiteY1" fmla="*/ 1839665 h 1839665"/>
                  <a:gd name="connsiteX2" fmla="*/ 0 w 7012540"/>
                  <a:gd name="connsiteY2" fmla="*/ 1776903 h 1839665"/>
                  <a:gd name="connsiteX3" fmla="*/ 62762 w 7012540"/>
                  <a:gd name="connsiteY3" fmla="*/ 1714141 h 1839665"/>
                  <a:gd name="connsiteX4" fmla="*/ 125524 w 7012540"/>
                  <a:gd name="connsiteY4" fmla="*/ 1776903 h 1839665"/>
                  <a:gd name="connsiteX0" fmla="*/ 494358 w 7012540"/>
                  <a:gd name="connsiteY0" fmla="*/ 1676898 h 1839665"/>
                  <a:gd name="connsiteX1" fmla="*/ 368833 w 7012540"/>
                  <a:gd name="connsiteY1" fmla="*/ 1802423 h 1839665"/>
                  <a:gd name="connsiteX2" fmla="*/ 243308 w 7012540"/>
                  <a:gd name="connsiteY2" fmla="*/ 1676898 h 1839665"/>
                  <a:gd name="connsiteX3" fmla="*/ 368833 w 7012540"/>
                  <a:gd name="connsiteY3" fmla="*/ 1551373 h 1839665"/>
                  <a:gd name="connsiteX4" fmla="*/ 494358 w 7012540"/>
                  <a:gd name="connsiteY4" fmla="*/ 1676898 h 1839665"/>
                  <a:gd name="connsiteX0" fmla="*/ 982510 w 7012540"/>
                  <a:gd name="connsiteY0" fmla="*/ 1537908 h 1839665"/>
                  <a:gd name="connsiteX1" fmla="*/ 794223 w 7012540"/>
                  <a:gd name="connsiteY1" fmla="*/ 1726195 h 1839665"/>
                  <a:gd name="connsiteX2" fmla="*/ 605936 w 7012540"/>
                  <a:gd name="connsiteY2" fmla="*/ 1537908 h 1839665"/>
                  <a:gd name="connsiteX3" fmla="*/ 794223 w 7012540"/>
                  <a:gd name="connsiteY3" fmla="*/ 1349621 h 1839665"/>
                  <a:gd name="connsiteX4" fmla="*/ 982510 w 7012540"/>
                  <a:gd name="connsiteY4" fmla="*/ 1537908 h 1839665"/>
                  <a:gd name="connsiteX0" fmla="*/ 4709 w 42228"/>
                  <a:gd name="connsiteY0" fmla="*/ 16518 h 35174"/>
                  <a:gd name="connsiteX1" fmla="*/ 2176 w 42228"/>
                  <a:gd name="connsiteY1" fmla="*/ 15721 h 35174"/>
                  <a:gd name="connsiteX2" fmla="*/ 6944 w 42228"/>
                  <a:gd name="connsiteY2" fmla="*/ 25240 h 35174"/>
                  <a:gd name="connsiteX3" fmla="*/ 5836 w 42228"/>
                  <a:gd name="connsiteY3" fmla="*/ 25621 h 35174"/>
                  <a:gd name="connsiteX4" fmla="*/ 16610 w 42228"/>
                  <a:gd name="connsiteY4" fmla="*/ 26486 h 35174"/>
                  <a:gd name="connsiteX5" fmla="*/ 15826 w 42228"/>
                  <a:gd name="connsiteY5" fmla="*/ 27691 h 35174"/>
                  <a:gd name="connsiteX6" fmla="*/ 28843 w 42228"/>
                  <a:gd name="connsiteY6" fmla="*/ 25092 h 35174"/>
                  <a:gd name="connsiteX7" fmla="*/ 27938 w 42228"/>
                  <a:gd name="connsiteY7" fmla="*/ 23136 h 35174"/>
                  <a:gd name="connsiteX8" fmla="*/ 36405 w 42228"/>
                  <a:gd name="connsiteY8" fmla="*/ 23969 h 35174"/>
                  <a:gd name="connsiteX9" fmla="*/ 38845 w 42228"/>
                  <a:gd name="connsiteY9" fmla="*/ 28528 h 35174"/>
                  <a:gd name="connsiteX10" fmla="*/ 40307 w 42228"/>
                  <a:gd name="connsiteY10" fmla="*/ 9192 h 35174"/>
                  <a:gd name="connsiteX11" fmla="*/ 38917 w 42228"/>
                  <a:gd name="connsiteY11" fmla="*/ 13156 h 35174"/>
                  <a:gd name="connsiteX12" fmla="*/ 35616 w 42228"/>
                  <a:gd name="connsiteY12" fmla="*/ 0 h 35174"/>
                  <a:gd name="connsiteX13" fmla="*/ 35750 w 42228"/>
                  <a:gd name="connsiteY13" fmla="*/ 2368 h 35174"/>
                  <a:gd name="connsiteX14" fmla="*/ 28283 w 42228"/>
                  <a:gd name="connsiteY14" fmla="*/ 1838 h 35174"/>
                  <a:gd name="connsiteX15" fmla="*/ 28039 w 42228"/>
                  <a:gd name="connsiteY15" fmla="*/ 3723 h 35174"/>
                  <a:gd name="connsiteX16" fmla="*/ 21519 w 42228"/>
                  <a:gd name="connsiteY16" fmla="*/ 1870 h 35174"/>
                  <a:gd name="connsiteX17" fmla="*/ 21936 w 42228"/>
                  <a:gd name="connsiteY17" fmla="*/ 2137 h 35174"/>
                  <a:gd name="connsiteX18" fmla="*/ 14016 w 42228"/>
                  <a:gd name="connsiteY18" fmla="*/ 3262 h 35174"/>
                  <a:gd name="connsiteX19" fmla="*/ 16301 w 42228"/>
                  <a:gd name="connsiteY19" fmla="*/ 6267 h 35174"/>
                  <a:gd name="connsiteX20" fmla="*/ 4143 w 42228"/>
                  <a:gd name="connsiteY20" fmla="*/ 8706 h 35174"/>
                  <a:gd name="connsiteX21" fmla="*/ 4612 w 42228"/>
                  <a:gd name="connsiteY21" fmla="*/ 6919 h 35174"/>
                  <a:gd name="connsiteX0" fmla="*/ 4206 w 42228"/>
                  <a:gd name="connsiteY0" fmla="*/ 5421 h 33860"/>
                  <a:gd name="connsiteX1" fmla="*/ 7262 w 42228"/>
                  <a:gd name="connsiteY1" fmla="*/ 4584 h 33860"/>
                  <a:gd name="connsiteX2" fmla="*/ 13847 w 42228"/>
                  <a:gd name="connsiteY2" fmla="*/ 2695 h 33860"/>
                  <a:gd name="connsiteX3" fmla="*/ 21429 w 42228"/>
                  <a:gd name="connsiteY3" fmla="*/ 3317 h 33860"/>
                  <a:gd name="connsiteX4" fmla="*/ 24779 w 42228"/>
                  <a:gd name="connsiteY4" fmla="*/ 4318 h 33860"/>
                  <a:gd name="connsiteX5" fmla="*/ 29849 w 42228"/>
                  <a:gd name="connsiteY5" fmla="*/ 4022 h 33860"/>
                  <a:gd name="connsiteX6" fmla="*/ 33450 w 42228"/>
                  <a:gd name="connsiteY6" fmla="*/ 2783 h 33860"/>
                  <a:gd name="connsiteX7" fmla="*/ 35610 w 42228"/>
                  <a:gd name="connsiteY7" fmla="*/ 676 h 33860"/>
                  <a:gd name="connsiteX8" fmla="*/ 37013 w 42228"/>
                  <a:gd name="connsiteY8" fmla="*/ 3578 h 33860"/>
                  <a:gd name="connsiteX9" fmla="*/ 40095 w 42228"/>
                  <a:gd name="connsiteY9" fmla="*/ 9088 h 33860"/>
                  <a:gd name="connsiteX10" fmla="*/ 42163 w 42228"/>
                  <a:gd name="connsiteY10" fmla="*/ 17318 h 33860"/>
                  <a:gd name="connsiteX11" fmla="*/ 37942 w 42228"/>
                  <a:gd name="connsiteY11" fmla="*/ 25672 h 33860"/>
                  <a:gd name="connsiteX12" fmla="*/ 34368 w 42228"/>
                  <a:gd name="connsiteY12" fmla="*/ 25680 h 33860"/>
                  <a:gd name="connsiteX13" fmla="*/ 27354 w 42228"/>
                  <a:gd name="connsiteY13" fmla="*/ 22345 h 33860"/>
                  <a:gd name="connsiteX14" fmla="*/ 23103 w 42228"/>
                  <a:gd name="connsiteY14" fmla="*/ 27164 h 33860"/>
                  <a:gd name="connsiteX15" fmla="*/ 16612 w 42228"/>
                  <a:gd name="connsiteY15" fmla="*/ 25164 h 33860"/>
                  <a:gd name="connsiteX16" fmla="*/ 5820 w 42228"/>
                  <a:gd name="connsiteY16" fmla="*/ 24499 h 33860"/>
                  <a:gd name="connsiteX17" fmla="*/ 952 w 42228"/>
                  <a:gd name="connsiteY17" fmla="*/ 21197 h 33860"/>
                  <a:gd name="connsiteX18" fmla="*/ 2129 w 42228"/>
                  <a:gd name="connsiteY18" fmla="*/ 14578 h 33860"/>
                  <a:gd name="connsiteX19" fmla="*/ 2909 w 42228"/>
                  <a:gd name="connsiteY19" fmla="*/ 8915 h 33860"/>
                  <a:gd name="connsiteX20" fmla="*/ 4459 w 42228"/>
                  <a:gd name="connsiteY20" fmla="*/ 6663 h 33860"/>
                  <a:gd name="connsiteX21" fmla="*/ 4206 w 42228"/>
                  <a:gd name="connsiteY21" fmla="*/ 5421 h 33860"/>
                  <a:gd name="connsiteX0" fmla="*/ 125524 w 7012540"/>
                  <a:gd name="connsiteY0" fmla="*/ 1708178 h 1770940"/>
                  <a:gd name="connsiteX1" fmla="*/ 62762 w 7012540"/>
                  <a:gd name="connsiteY1" fmla="*/ 1770940 h 1770940"/>
                  <a:gd name="connsiteX2" fmla="*/ 0 w 7012540"/>
                  <a:gd name="connsiteY2" fmla="*/ 1708178 h 1770940"/>
                  <a:gd name="connsiteX3" fmla="*/ 62762 w 7012540"/>
                  <a:gd name="connsiteY3" fmla="*/ 1645416 h 1770940"/>
                  <a:gd name="connsiteX4" fmla="*/ 125524 w 7012540"/>
                  <a:gd name="connsiteY4" fmla="*/ 1708178 h 1770940"/>
                  <a:gd name="connsiteX0" fmla="*/ 494358 w 7012540"/>
                  <a:gd name="connsiteY0" fmla="*/ 1608173 h 1770940"/>
                  <a:gd name="connsiteX1" fmla="*/ 368833 w 7012540"/>
                  <a:gd name="connsiteY1" fmla="*/ 1733698 h 1770940"/>
                  <a:gd name="connsiteX2" fmla="*/ 243308 w 7012540"/>
                  <a:gd name="connsiteY2" fmla="*/ 1608173 h 1770940"/>
                  <a:gd name="connsiteX3" fmla="*/ 368833 w 7012540"/>
                  <a:gd name="connsiteY3" fmla="*/ 1482648 h 1770940"/>
                  <a:gd name="connsiteX4" fmla="*/ 494358 w 7012540"/>
                  <a:gd name="connsiteY4" fmla="*/ 1608173 h 1770940"/>
                  <a:gd name="connsiteX0" fmla="*/ 982510 w 7012540"/>
                  <a:gd name="connsiteY0" fmla="*/ 1469183 h 1770940"/>
                  <a:gd name="connsiteX1" fmla="*/ 794223 w 7012540"/>
                  <a:gd name="connsiteY1" fmla="*/ 1657470 h 1770940"/>
                  <a:gd name="connsiteX2" fmla="*/ 605936 w 7012540"/>
                  <a:gd name="connsiteY2" fmla="*/ 1469183 h 1770940"/>
                  <a:gd name="connsiteX3" fmla="*/ 794223 w 7012540"/>
                  <a:gd name="connsiteY3" fmla="*/ 1280896 h 1770940"/>
                  <a:gd name="connsiteX4" fmla="*/ 982510 w 7012540"/>
                  <a:gd name="connsiteY4" fmla="*/ 1469183 h 1770940"/>
                  <a:gd name="connsiteX0" fmla="*/ 4709 w 42228"/>
                  <a:gd name="connsiteY0" fmla="*/ 15204 h 33860"/>
                  <a:gd name="connsiteX1" fmla="*/ 2176 w 42228"/>
                  <a:gd name="connsiteY1" fmla="*/ 14407 h 33860"/>
                  <a:gd name="connsiteX2" fmla="*/ 6944 w 42228"/>
                  <a:gd name="connsiteY2" fmla="*/ 23926 h 33860"/>
                  <a:gd name="connsiteX3" fmla="*/ 5836 w 42228"/>
                  <a:gd name="connsiteY3" fmla="*/ 24307 h 33860"/>
                  <a:gd name="connsiteX4" fmla="*/ 16610 w 42228"/>
                  <a:gd name="connsiteY4" fmla="*/ 25172 h 33860"/>
                  <a:gd name="connsiteX5" fmla="*/ 15826 w 42228"/>
                  <a:gd name="connsiteY5" fmla="*/ 26377 h 33860"/>
                  <a:gd name="connsiteX6" fmla="*/ 28843 w 42228"/>
                  <a:gd name="connsiteY6" fmla="*/ 23778 h 33860"/>
                  <a:gd name="connsiteX7" fmla="*/ 27938 w 42228"/>
                  <a:gd name="connsiteY7" fmla="*/ 21822 h 33860"/>
                  <a:gd name="connsiteX8" fmla="*/ 36405 w 42228"/>
                  <a:gd name="connsiteY8" fmla="*/ 22655 h 33860"/>
                  <a:gd name="connsiteX9" fmla="*/ 38845 w 42228"/>
                  <a:gd name="connsiteY9" fmla="*/ 27214 h 33860"/>
                  <a:gd name="connsiteX10" fmla="*/ 40307 w 42228"/>
                  <a:gd name="connsiteY10" fmla="*/ 7878 h 33860"/>
                  <a:gd name="connsiteX11" fmla="*/ 38917 w 42228"/>
                  <a:gd name="connsiteY11" fmla="*/ 11842 h 33860"/>
                  <a:gd name="connsiteX12" fmla="*/ 34920 w 42228"/>
                  <a:gd name="connsiteY12" fmla="*/ 4207 h 33860"/>
                  <a:gd name="connsiteX13" fmla="*/ 35750 w 42228"/>
                  <a:gd name="connsiteY13" fmla="*/ 1054 h 33860"/>
                  <a:gd name="connsiteX14" fmla="*/ 28283 w 42228"/>
                  <a:gd name="connsiteY14" fmla="*/ 524 h 33860"/>
                  <a:gd name="connsiteX15" fmla="*/ 28039 w 42228"/>
                  <a:gd name="connsiteY15" fmla="*/ 2409 h 33860"/>
                  <a:gd name="connsiteX16" fmla="*/ 21519 w 42228"/>
                  <a:gd name="connsiteY16" fmla="*/ 556 h 33860"/>
                  <a:gd name="connsiteX17" fmla="*/ 21936 w 42228"/>
                  <a:gd name="connsiteY17" fmla="*/ 823 h 33860"/>
                  <a:gd name="connsiteX18" fmla="*/ 14016 w 42228"/>
                  <a:gd name="connsiteY18" fmla="*/ 1948 h 33860"/>
                  <a:gd name="connsiteX19" fmla="*/ 16301 w 42228"/>
                  <a:gd name="connsiteY19" fmla="*/ 4953 h 33860"/>
                  <a:gd name="connsiteX20" fmla="*/ 4143 w 42228"/>
                  <a:gd name="connsiteY20" fmla="*/ 7392 h 33860"/>
                  <a:gd name="connsiteX21" fmla="*/ 4612 w 42228"/>
                  <a:gd name="connsiteY21" fmla="*/ 5605 h 33860"/>
                  <a:gd name="connsiteX0" fmla="*/ 4206 w 42228"/>
                  <a:gd name="connsiteY0" fmla="*/ 5421 h 33860"/>
                  <a:gd name="connsiteX1" fmla="*/ 7262 w 42228"/>
                  <a:gd name="connsiteY1" fmla="*/ 4584 h 33860"/>
                  <a:gd name="connsiteX2" fmla="*/ 13847 w 42228"/>
                  <a:gd name="connsiteY2" fmla="*/ 2695 h 33860"/>
                  <a:gd name="connsiteX3" fmla="*/ 21429 w 42228"/>
                  <a:gd name="connsiteY3" fmla="*/ 3317 h 33860"/>
                  <a:gd name="connsiteX4" fmla="*/ 24779 w 42228"/>
                  <a:gd name="connsiteY4" fmla="*/ 4318 h 33860"/>
                  <a:gd name="connsiteX5" fmla="*/ 29849 w 42228"/>
                  <a:gd name="connsiteY5" fmla="*/ 4022 h 33860"/>
                  <a:gd name="connsiteX6" fmla="*/ 33450 w 42228"/>
                  <a:gd name="connsiteY6" fmla="*/ 2783 h 33860"/>
                  <a:gd name="connsiteX7" fmla="*/ 35610 w 42228"/>
                  <a:gd name="connsiteY7" fmla="*/ 676 h 33860"/>
                  <a:gd name="connsiteX8" fmla="*/ 37013 w 42228"/>
                  <a:gd name="connsiteY8" fmla="*/ 3578 h 33860"/>
                  <a:gd name="connsiteX9" fmla="*/ 40095 w 42228"/>
                  <a:gd name="connsiteY9" fmla="*/ 9088 h 33860"/>
                  <a:gd name="connsiteX10" fmla="*/ 42163 w 42228"/>
                  <a:gd name="connsiteY10" fmla="*/ 17318 h 33860"/>
                  <a:gd name="connsiteX11" fmla="*/ 37942 w 42228"/>
                  <a:gd name="connsiteY11" fmla="*/ 25672 h 33860"/>
                  <a:gd name="connsiteX12" fmla="*/ 34368 w 42228"/>
                  <a:gd name="connsiteY12" fmla="*/ 25680 h 33860"/>
                  <a:gd name="connsiteX13" fmla="*/ 27354 w 42228"/>
                  <a:gd name="connsiteY13" fmla="*/ 22345 h 33860"/>
                  <a:gd name="connsiteX14" fmla="*/ 23103 w 42228"/>
                  <a:gd name="connsiteY14" fmla="*/ 27164 h 33860"/>
                  <a:gd name="connsiteX15" fmla="*/ 16612 w 42228"/>
                  <a:gd name="connsiteY15" fmla="*/ 25164 h 33860"/>
                  <a:gd name="connsiteX16" fmla="*/ 5820 w 42228"/>
                  <a:gd name="connsiteY16" fmla="*/ 24499 h 33860"/>
                  <a:gd name="connsiteX17" fmla="*/ 952 w 42228"/>
                  <a:gd name="connsiteY17" fmla="*/ 21197 h 33860"/>
                  <a:gd name="connsiteX18" fmla="*/ 2129 w 42228"/>
                  <a:gd name="connsiteY18" fmla="*/ 14578 h 33860"/>
                  <a:gd name="connsiteX19" fmla="*/ 2909 w 42228"/>
                  <a:gd name="connsiteY19" fmla="*/ 8915 h 33860"/>
                  <a:gd name="connsiteX20" fmla="*/ 4459 w 42228"/>
                  <a:gd name="connsiteY20" fmla="*/ 6663 h 33860"/>
                  <a:gd name="connsiteX21" fmla="*/ 4206 w 42228"/>
                  <a:gd name="connsiteY21" fmla="*/ 5421 h 33860"/>
                  <a:gd name="connsiteX0" fmla="*/ 125524 w 7012540"/>
                  <a:gd name="connsiteY0" fmla="*/ 1708178 h 1770940"/>
                  <a:gd name="connsiteX1" fmla="*/ 62762 w 7012540"/>
                  <a:gd name="connsiteY1" fmla="*/ 1770940 h 1770940"/>
                  <a:gd name="connsiteX2" fmla="*/ 0 w 7012540"/>
                  <a:gd name="connsiteY2" fmla="*/ 1708178 h 1770940"/>
                  <a:gd name="connsiteX3" fmla="*/ 62762 w 7012540"/>
                  <a:gd name="connsiteY3" fmla="*/ 1645416 h 1770940"/>
                  <a:gd name="connsiteX4" fmla="*/ 125524 w 7012540"/>
                  <a:gd name="connsiteY4" fmla="*/ 1708178 h 1770940"/>
                  <a:gd name="connsiteX0" fmla="*/ 494358 w 7012540"/>
                  <a:gd name="connsiteY0" fmla="*/ 1608173 h 1770940"/>
                  <a:gd name="connsiteX1" fmla="*/ 368833 w 7012540"/>
                  <a:gd name="connsiteY1" fmla="*/ 1733698 h 1770940"/>
                  <a:gd name="connsiteX2" fmla="*/ 243308 w 7012540"/>
                  <a:gd name="connsiteY2" fmla="*/ 1608173 h 1770940"/>
                  <a:gd name="connsiteX3" fmla="*/ 368833 w 7012540"/>
                  <a:gd name="connsiteY3" fmla="*/ 1482648 h 1770940"/>
                  <a:gd name="connsiteX4" fmla="*/ 494358 w 7012540"/>
                  <a:gd name="connsiteY4" fmla="*/ 1608173 h 1770940"/>
                  <a:gd name="connsiteX0" fmla="*/ 982510 w 7012540"/>
                  <a:gd name="connsiteY0" fmla="*/ 1469183 h 1770940"/>
                  <a:gd name="connsiteX1" fmla="*/ 794223 w 7012540"/>
                  <a:gd name="connsiteY1" fmla="*/ 1657470 h 1770940"/>
                  <a:gd name="connsiteX2" fmla="*/ 605936 w 7012540"/>
                  <a:gd name="connsiteY2" fmla="*/ 1469183 h 1770940"/>
                  <a:gd name="connsiteX3" fmla="*/ 794223 w 7012540"/>
                  <a:gd name="connsiteY3" fmla="*/ 1280896 h 1770940"/>
                  <a:gd name="connsiteX4" fmla="*/ 982510 w 7012540"/>
                  <a:gd name="connsiteY4" fmla="*/ 1469183 h 1770940"/>
                  <a:gd name="connsiteX0" fmla="*/ 4709 w 42228"/>
                  <a:gd name="connsiteY0" fmla="*/ 15204 h 33860"/>
                  <a:gd name="connsiteX1" fmla="*/ 2176 w 42228"/>
                  <a:gd name="connsiteY1" fmla="*/ 14407 h 33860"/>
                  <a:gd name="connsiteX2" fmla="*/ 6944 w 42228"/>
                  <a:gd name="connsiteY2" fmla="*/ 23926 h 33860"/>
                  <a:gd name="connsiteX3" fmla="*/ 5836 w 42228"/>
                  <a:gd name="connsiteY3" fmla="*/ 24307 h 33860"/>
                  <a:gd name="connsiteX4" fmla="*/ 16610 w 42228"/>
                  <a:gd name="connsiteY4" fmla="*/ 25172 h 33860"/>
                  <a:gd name="connsiteX5" fmla="*/ 15826 w 42228"/>
                  <a:gd name="connsiteY5" fmla="*/ 26377 h 33860"/>
                  <a:gd name="connsiteX6" fmla="*/ 28843 w 42228"/>
                  <a:gd name="connsiteY6" fmla="*/ 23778 h 33860"/>
                  <a:gd name="connsiteX7" fmla="*/ 27938 w 42228"/>
                  <a:gd name="connsiteY7" fmla="*/ 21822 h 33860"/>
                  <a:gd name="connsiteX8" fmla="*/ 36405 w 42228"/>
                  <a:gd name="connsiteY8" fmla="*/ 22655 h 33860"/>
                  <a:gd name="connsiteX9" fmla="*/ 38845 w 42228"/>
                  <a:gd name="connsiteY9" fmla="*/ 27214 h 33860"/>
                  <a:gd name="connsiteX10" fmla="*/ 40307 w 42228"/>
                  <a:gd name="connsiteY10" fmla="*/ 7878 h 33860"/>
                  <a:gd name="connsiteX11" fmla="*/ 38917 w 42228"/>
                  <a:gd name="connsiteY11" fmla="*/ 11842 h 33860"/>
                  <a:gd name="connsiteX12" fmla="*/ 34920 w 42228"/>
                  <a:gd name="connsiteY12" fmla="*/ 4207 h 33860"/>
                  <a:gd name="connsiteX13" fmla="*/ 35344 w 42228"/>
                  <a:gd name="connsiteY13" fmla="*/ 4367 h 33860"/>
                  <a:gd name="connsiteX14" fmla="*/ 28283 w 42228"/>
                  <a:gd name="connsiteY14" fmla="*/ 524 h 33860"/>
                  <a:gd name="connsiteX15" fmla="*/ 28039 w 42228"/>
                  <a:gd name="connsiteY15" fmla="*/ 2409 h 33860"/>
                  <a:gd name="connsiteX16" fmla="*/ 21519 w 42228"/>
                  <a:gd name="connsiteY16" fmla="*/ 556 h 33860"/>
                  <a:gd name="connsiteX17" fmla="*/ 21936 w 42228"/>
                  <a:gd name="connsiteY17" fmla="*/ 823 h 33860"/>
                  <a:gd name="connsiteX18" fmla="*/ 14016 w 42228"/>
                  <a:gd name="connsiteY18" fmla="*/ 1948 h 33860"/>
                  <a:gd name="connsiteX19" fmla="*/ 16301 w 42228"/>
                  <a:gd name="connsiteY19" fmla="*/ 4953 h 33860"/>
                  <a:gd name="connsiteX20" fmla="*/ 4143 w 42228"/>
                  <a:gd name="connsiteY20" fmla="*/ 7392 h 33860"/>
                  <a:gd name="connsiteX21" fmla="*/ 4612 w 42228"/>
                  <a:gd name="connsiteY21" fmla="*/ 5605 h 33860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7013 w 42228"/>
                  <a:gd name="connsiteY8" fmla="*/ 351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3715 h 33797"/>
                  <a:gd name="connsiteX7" fmla="*/ 27938 w 42228"/>
                  <a:gd name="connsiteY7" fmla="*/ 21759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3715 h 33797"/>
                  <a:gd name="connsiteX7" fmla="*/ 27938 w 42228"/>
                  <a:gd name="connsiteY7" fmla="*/ 21759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938 w 42228"/>
                  <a:gd name="connsiteY7" fmla="*/ 21759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4151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4151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5991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7095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8518 w 42228"/>
                  <a:gd name="connsiteY7" fmla="*/ 23414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228" h="33797">
                    <a:moveTo>
                      <a:pt x="4206" y="5358"/>
                    </a:moveTo>
                    <a:cubicBezTo>
                      <a:pt x="3935" y="2645"/>
                      <a:pt x="5655" y="4975"/>
                      <a:pt x="7262" y="4521"/>
                    </a:cubicBezTo>
                    <a:cubicBezTo>
                      <a:pt x="8869" y="4067"/>
                      <a:pt x="11106" y="447"/>
                      <a:pt x="13847" y="2632"/>
                    </a:cubicBezTo>
                    <a:cubicBezTo>
                      <a:pt x="15520" y="-1661"/>
                      <a:pt x="18887" y="-156"/>
                      <a:pt x="21429" y="3254"/>
                    </a:cubicBezTo>
                    <a:cubicBezTo>
                      <a:pt x="22070" y="1505"/>
                      <a:pt x="23376" y="4138"/>
                      <a:pt x="24779" y="4255"/>
                    </a:cubicBezTo>
                    <a:cubicBezTo>
                      <a:pt x="26182" y="4372"/>
                      <a:pt x="28891" y="2248"/>
                      <a:pt x="29849" y="3959"/>
                    </a:cubicBezTo>
                    <a:cubicBezTo>
                      <a:pt x="31231" y="1745"/>
                      <a:pt x="32558" y="2756"/>
                      <a:pt x="33450" y="2720"/>
                    </a:cubicBezTo>
                    <a:cubicBezTo>
                      <a:pt x="34342" y="2684"/>
                      <a:pt x="34916" y="1566"/>
                      <a:pt x="35204" y="3742"/>
                    </a:cubicBezTo>
                    <a:cubicBezTo>
                      <a:pt x="36932" y="4384"/>
                      <a:pt x="35850" y="4475"/>
                      <a:pt x="36665" y="5355"/>
                    </a:cubicBezTo>
                    <a:cubicBezTo>
                      <a:pt x="37480" y="6236"/>
                      <a:pt x="40608" y="7396"/>
                      <a:pt x="40095" y="9025"/>
                    </a:cubicBezTo>
                    <a:cubicBezTo>
                      <a:pt x="41356" y="11259"/>
                      <a:pt x="42522" y="14491"/>
                      <a:pt x="42163" y="17255"/>
                    </a:cubicBezTo>
                    <a:cubicBezTo>
                      <a:pt x="41804" y="20019"/>
                      <a:pt x="40666" y="25079"/>
                      <a:pt x="37942" y="25609"/>
                    </a:cubicBezTo>
                    <a:cubicBezTo>
                      <a:pt x="37929" y="27876"/>
                      <a:pt x="36142" y="25773"/>
                      <a:pt x="34368" y="25617"/>
                    </a:cubicBezTo>
                    <a:cubicBezTo>
                      <a:pt x="32594" y="25461"/>
                      <a:pt x="29445" y="26498"/>
                      <a:pt x="27296" y="24674"/>
                    </a:cubicBezTo>
                    <a:cubicBezTo>
                      <a:pt x="26601" y="27807"/>
                      <a:pt x="24884" y="27030"/>
                      <a:pt x="23103" y="27101"/>
                    </a:cubicBezTo>
                    <a:cubicBezTo>
                      <a:pt x="21322" y="27172"/>
                      <a:pt x="18183" y="28308"/>
                      <a:pt x="16612" y="25101"/>
                    </a:cubicBezTo>
                    <a:cubicBezTo>
                      <a:pt x="12904" y="28145"/>
                      <a:pt x="7972" y="29563"/>
                      <a:pt x="5820" y="24436"/>
                    </a:cubicBezTo>
                    <a:cubicBezTo>
                      <a:pt x="3706" y="24773"/>
                      <a:pt x="1547" y="23908"/>
                      <a:pt x="952" y="21134"/>
                    </a:cubicBezTo>
                    <a:cubicBezTo>
                      <a:pt x="521" y="19127"/>
                      <a:pt x="1076" y="16041"/>
                      <a:pt x="2129" y="14515"/>
                    </a:cubicBezTo>
                    <a:cubicBezTo>
                      <a:pt x="635" y="13318"/>
                      <a:pt x="2701" y="11205"/>
                      <a:pt x="2909" y="8852"/>
                    </a:cubicBezTo>
                    <a:cubicBezTo>
                      <a:pt x="3153" y="6097"/>
                      <a:pt x="2441" y="6884"/>
                      <a:pt x="4459" y="6600"/>
                    </a:cubicBezTo>
                    <a:cubicBezTo>
                      <a:pt x="4471" y="6554"/>
                      <a:pt x="4194" y="5404"/>
                      <a:pt x="4206" y="5358"/>
                    </a:cubicBezTo>
                    <a:close/>
                  </a:path>
                  <a:path w="7012540" h="1767645">
                    <a:moveTo>
                      <a:pt x="125524" y="1704883"/>
                    </a:moveTo>
                    <a:cubicBezTo>
                      <a:pt x="125524" y="1739545"/>
                      <a:pt x="97424" y="1767645"/>
                      <a:pt x="62762" y="1767645"/>
                    </a:cubicBezTo>
                    <a:cubicBezTo>
                      <a:pt x="28100" y="1767645"/>
                      <a:pt x="0" y="1739545"/>
                      <a:pt x="0" y="1704883"/>
                    </a:cubicBezTo>
                    <a:cubicBezTo>
                      <a:pt x="0" y="1670221"/>
                      <a:pt x="28100" y="1642121"/>
                      <a:pt x="62762" y="1642121"/>
                    </a:cubicBezTo>
                    <a:cubicBezTo>
                      <a:pt x="97424" y="1642121"/>
                      <a:pt x="125524" y="1670221"/>
                      <a:pt x="125524" y="1704883"/>
                    </a:cubicBezTo>
                    <a:close/>
                  </a:path>
                  <a:path w="7012540" h="1767645">
                    <a:moveTo>
                      <a:pt x="494358" y="1604878"/>
                    </a:moveTo>
                    <a:cubicBezTo>
                      <a:pt x="494358" y="1674204"/>
                      <a:pt x="438159" y="1730403"/>
                      <a:pt x="368833" y="1730403"/>
                    </a:cubicBezTo>
                    <a:cubicBezTo>
                      <a:pt x="299507" y="1730403"/>
                      <a:pt x="243308" y="1674204"/>
                      <a:pt x="243308" y="1604878"/>
                    </a:cubicBezTo>
                    <a:cubicBezTo>
                      <a:pt x="243308" y="1535552"/>
                      <a:pt x="299507" y="1479353"/>
                      <a:pt x="368833" y="1479353"/>
                    </a:cubicBezTo>
                    <a:cubicBezTo>
                      <a:pt x="438159" y="1479353"/>
                      <a:pt x="494358" y="1535552"/>
                      <a:pt x="494358" y="1604878"/>
                    </a:cubicBezTo>
                    <a:close/>
                  </a:path>
                  <a:path w="7012540" h="1767645">
                    <a:moveTo>
                      <a:pt x="982510" y="1465888"/>
                    </a:moveTo>
                    <a:cubicBezTo>
                      <a:pt x="982510" y="1569876"/>
                      <a:pt x="898211" y="1654175"/>
                      <a:pt x="794223" y="1654175"/>
                    </a:cubicBezTo>
                    <a:cubicBezTo>
                      <a:pt x="690235" y="1654175"/>
                      <a:pt x="605936" y="1569876"/>
                      <a:pt x="605936" y="1465888"/>
                    </a:cubicBezTo>
                    <a:cubicBezTo>
                      <a:pt x="605936" y="1361900"/>
                      <a:pt x="690235" y="1277601"/>
                      <a:pt x="794223" y="1277601"/>
                    </a:cubicBezTo>
                    <a:cubicBezTo>
                      <a:pt x="898211" y="1277601"/>
                      <a:pt x="982510" y="1361900"/>
                      <a:pt x="982510" y="1465888"/>
                    </a:cubicBezTo>
                    <a:close/>
                  </a:path>
                  <a:path w="42228" h="33797" fill="none" extrusionOk="0">
                    <a:moveTo>
                      <a:pt x="4709" y="15141"/>
                    </a:moveTo>
                    <a:cubicBezTo>
                      <a:pt x="3825" y="15235"/>
                      <a:pt x="2941" y="14957"/>
                      <a:pt x="2176" y="14344"/>
                    </a:cubicBezTo>
                    <a:moveTo>
                      <a:pt x="6944" y="23863"/>
                    </a:moveTo>
                    <a:cubicBezTo>
                      <a:pt x="6589" y="24056"/>
                      <a:pt x="6216" y="24184"/>
                      <a:pt x="5836" y="24244"/>
                    </a:cubicBezTo>
                    <a:moveTo>
                      <a:pt x="16610" y="25109"/>
                    </a:moveTo>
                    <a:cubicBezTo>
                      <a:pt x="16343" y="24563"/>
                      <a:pt x="16003" y="26925"/>
                      <a:pt x="15826" y="26314"/>
                    </a:cubicBezTo>
                    <a:moveTo>
                      <a:pt x="28843" y="25187"/>
                    </a:moveTo>
                    <a:cubicBezTo>
                      <a:pt x="28804" y="25834"/>
                      <a:pt x="28656" y="22792"/>
                      <a:pt x="28518" y="23414"/>
                    </a:cubicBezTo>
                    <a:moveTo>
                      <a:pt x="36405" y="22592"/>
                    </a:moveTo>
                    <a:cubicBezTo>
                      <a:pt x="38409" y="23920"/>
                      <a:pt x="38863" y="24119"/>
                      <a:pt x="38845" y="27151"/>
                    </a:cubicBezTo>
                    <a:moveTo>
                      <a:pt x="40307" y="7815"/>
                    </a:moveTo>
                    <a:cubicBezTo>
                      <a:pt x="39982" y="8847"/>
                      <a:pt x="39545" y="11051"/>
                      <a:pt x="38917" y="11779"/>
                    </a:cubicBezTo>
                    <a:moveTo>
                      <a:pt x="34920" y="4144"/>
                    </a:moveTo>
                    <a:cubicBezTo>
                      <a:pt x="34975" y="4561"/>
                      <a:pt x="35349" y="3880"/>
                      <a:pt x="35344" y="4304"/>
                    </a:cubicBezTo>
                    <a:moveTo>
                      <a:pt x="28283" y="461"/>
                    </a:moveTo>
                    <a:cubicBezTo>
                      <a:pt x="28472" y="-122"/>
                      <a:pt x="27735" y="2832"/>
                      <a:pt x="28039" y="2346"/>
                    </a:cubicBezTo>
                    <a:moveTo>
                      <a:pt x="21519" y="493"/>
                    </a:moveTo>
                    <a:cubicBezTo>
                      <a:pt x="21596" y="11"/>
                      <a:pt x="21775" y="1201"/>
                      <a:pt x="21936" y="760"/>
                    </a:cubicBezTo>
                    <a:moveTo>
                      <a:pt x="14016" y="1885"/>
                    </a:moveTo>
                    <a:cubicBezTo>
                      <a:pt x="14488" y="2261"/>
                      <a:pt x="15909" y="4371"/>
                      <a:pt x="16301" y="4890"/>
                    </a:cubicBezTo>
                    <a:moveTo>
                      <a:pt x="4143" y="7329"/>
                    </a:moveTo>
                    <a:cubicBezTo>
                      <a:pt x="4040" y="6865"/>
                      <a:pt x="4660" y="6023"/>
                      <a:pt x="4612" y="5542"/>
                    </a:cubicBezTo>
                  </a:path>
                </a:pathLst>
              </a:custGeom>
              <a:solidFill>
                <a:srgbClr val="3C5A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в задачі нічого не сказано про проміжок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вважається, що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∞;+∞</m:t>
                        </m:r>
                      </m:e>
                    </m:d>
                  </m:oMath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Виноска-хмарка 12">
                <a:extLst>
                  <a:ext uri="{FF2B5EF4-FFF2-40B4-BE49-F238E27FC236}">
                    <a16:creationId xmlns:a16="http://schemas.microsoft.com/office/drawing/2014/main" id="{CD3B9A84-E495-4A1F-8348-753E2F76AE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112" y="3859731"/>
                <a:ext cx="7012540" cy="2209355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122808 w 7173893"/>
                  <a:gd name="connsiteY0" fmla="*/ 2282087 h 2259447"/>
                  <a:gd name="connsiteX1" fmla="*/ 60046 w 7173893"/>
                  <a:gd name="connsiteY1" fmla="*/ 2344849 h 2259447"/>
                  <a:gd name="connsiteX2" fmla="*/ -2716 w 7173893"/>
                  <a:gd name="connsiteY2" fmla="*/ 2282087 h 2259447"/>
                  <a:gd name="connsiteX3" fmla="*/ 60046 w 7173893"/>
                  <a:gd name="connsiteY3" fmla="*/ 2219325 h 2259447"/>
                  <a:gd name="connsiteX4" fmla="*/ 122808 w 7173893"/>
                  <a:gd name="connsiteY4" fmla="*/ 2282087 h 2259447"/>
                  <a:gd name="connsiteX0" fmla="*/ 491642 w 7173893"/>
                  <a:gd name="connsiteY0" fmla="*/ 2182082 h 2259447"/>
                  <a:gd name="connsiteX1" fmla="*/ 366117 w 7173893"/>
                  <a:gd name="connsiteY1" fmla="*/ 2307607 h 2259447"/>
                  <a:gd name="connsiteX2" fmla="*/ 240592 w 7173893"/>
                  <a:gd name="connsiteY2" fmla="*/ 2182082 h 2259447"/>
                  <a:gd name="connsiteX3" fmla="*/ 366117 w 7173893"/>
                  <a:gd name="connsiteY3" fmla="*/ 2056557 h 2259447"/>
                  <a:gd name="connsiteX4" fmla="*/ 491642 w 7173893"/>
                  <a:gd name="connsiteY4" fmla="*/ 2182082 h 2259447"/>
                  <a:gd name="connsiteX0" fmla="*/ 979794 w 7173893"/>
                  <a:gd name="connsiteY0" fmla="*/ 2043092 h 2259447"/>
                  <a:gd name="connsiteX1" fmla="*/ 791507 w 7173893"/>
                  <a:gd name="connsiteY1" fmla="*/ 2231379 h 2259447"/>
                  <a:gd name="connsiteX2" fmla="*/ 603220 w 7173893"/>
                  <a:gd name="connsiteY2" fmla="*/ 2043092 h 2259447"/>
                  <a:gd name="connsiteX3" fmla="*/ 791507 w 7173893"/>
                  <a:gd name="connsiteY3" fmla="*/ 1854805 h 2259447"/>
                  <a:gd name="connsiteX4" fmla="*/ 979794 w 7173893"/>
                  <a:gd name="connsiteY4" fmla="*/ 2043092 h 2259447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5499 w 43256"/>
                  <a:gd name="connsiteY6" fmla="*/ 549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8360 w 43256"/>
                  <a:gd name="connsiteY12" fmla="*/ 5285 h 44692"/>
                  <a:gd name="connsiteX13" fmla="*/ 38436 w 43256"/>
                  <a:gd name="connsiteY13" fmla="*/ 6549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5499 w 43256"/>
                  <a:gd name="connsiteY6" fmla="*/ 549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8360 w 43256"/>
                  <a:gd name="connsiteY12" fmla="*/ 5285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5499 w 43256"/>
                  <a:gd name="connsiteY6" fmla="*/ 549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8354 w 43256"/>
                  <a:gd name="connsiteY7" fmla="*/ 5435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5630 w 43256"/>
                  <a:gd name="connsiteY7" fmla="*/ 11508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40386 w 43256"/>
                  <a:gd name="connsiteY11" fmla="*/ 17889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5630 w 43256"/>
                  <a:gd name="connsiteY7" fmla="*/ 11508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1834 w 43256"/>
                  <a:gd name="connsiteY10" fmla="*/ 15213 h 44692"/>
                  <a:gd name="connsiteX11" fmla="*/ 38937 w 43256"/>
                  <a:gd name="connsiteY11" fmla="*/ 22674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256"/>
                  <a:gd name="connsiteY0" fmla="*/ 14229 h 44692"/>
                  <a:gd name="connsiteX1" fmla="*/ 5659 w 43256"/>
                  <a:gd name="connsiteY1" fmla="*/ 6766 h 44692"/>
                  <a:gd name="connsiteX2" fmla="*/ 14041 w 43256"/>
                  <a:gd name="connsiteY2" fmla="*/ 5061 h 44692"/>
                  <a:gd name="connsiteX3" fmla="*/ 22492 w 43256"/>
                  <a:gd name="connsiteY3" fmla="*/ 3291 h 44692"/>
                  <a:gd name="connsiteX4" fmla="*/ 25785 w 43256"/>
                  <a:gd name="connsiteY4" fmla="*/ 59 h 44692"/>
                  <a:gd name="connsiteX5" fmla="*/ 29869 w 43256"/>
                  <a:gd name="connsiteY5" fmla="*/ 2340 h 44692"/>
                  <a:gd name="connsiteX6" fmla="*/ 33992 w 43256"/>
                  <a:gd name="connsiteY6" fmla="*/ 7910 h 44692"/>
                  <a:gd name="connsiteX7" fmla="*/ 35630 w 43256"/>
                  <a:gd name="connsiteY7" fmla="*/ 11508 h 44692"/>
                  <a:gd name="connsiteX8" fmla="*/ 37033 w 43256"/>
                  <a:gd name="connsiteY8" fmla="*/ 14410 h 44692"/>
                  <a:gd name="connsiteX9" fmla="*/ 41854 w 43256"/>
                  <a:gd name="connsiteY9" fmla="*/ 15319 h 44692"/>
                  <a:gd name="connsiteX10" fmla="*/ 43052 w 43256"/>
                  <a:gd name="connsiteY10" fmla="*/ 23181 h 44692"/>
                  <a:gd name="connsiteX11" fmla="*/ 37440 w 43256"/>
                  <a:gd name="connsiteY11" fmla="*/ 30063 h 44692"/>
                  <a:gd name="connsiteX12" fmla="*/ 35431 w 43256"/>
                  <a:gd name="connsiteY12" fmla="*/ 35960 h 44692"/>
                  <a:gd name="connsiteX13" fmla="*/ 28591 w 43256"/>
                  <a:gd name="connsiteY13" fmla="*/ 36674 h 44692"/>
                  <a:gd name="connsiteX14" fmla="*/ 23703 w 43256"/>
                  <a:gd name="connsiteY14" fmla="*/ 42965 h 44692"/>
                  <a:gd name="connsiteX15" fmla="*/ 16516 w 43256"/>
                  <a:gd name="connsiteY15" fmla="*/ 39125 h 44692"/>
                  <a:gd name="connsiteX16" fmla="*/ 5840 w 43256"/>
                  <a:gd name="connsiteY16" fmla="*/ 35331 h 44692"/>
                  <a:gd name="connsiteX17" fmla="*/ 1146 w 43256"/>
                  <a:gd name="connsiteY17" fmla="*/ 31109 h 44692"/>
                  <a:gd name="connsiteX18" fmla="*/ 2149 w 43256"/>
                  <a:gd name="connsiteY18" fmla="*/ 25410 h 44692"/>
                  <a:gd name="connsiteX19" fmla="*/ 31 w 43256"/>
                  <a:gd name="connsiteY19" fmla="*/ 19563 h 44692"/>
                  <a:gd name="connsiteX20" fmla="*/ 3899 w 43256"/>
                  <a:gd name="connsiteY20" fmla="*/ 14366 h 44692"/>
                  <a:gd name="connsiteX21" fmla="*/ 3936 w 43256"/>
                  <a:gd name="connsiteY21" fmla="*/ 14229 h 44692"/>
                  <a:gd name="connsiteX0" fmla="*/ 128786 w 7183192"/>
                  <a:gd name="connsiteY0" fmla="*/ 2274712 h 2337474"/>
                  <a:gd name="connsiteX1" fmla="*/ 66024 w 7183192"/>
                  <a:gd name="connsiteY1" fmla="*/ 2337474 h 2337474"/>
                  <a:gd name="connsiteX2" fmla="*/ 3262 w 7183192"/>
                  <a:gd name="connsiteY2" fmla="*/ 2274712 h 2337474"/>
                  <a:gd name="connsiteX3" fmla="*/ 66024 w 7183192"/>
                  <a:gd name="connsiteY3" fmla="*/ 2211950 h 2337474"/>
                  <a:gd name="connsiteX4" fmla="*/ 128786 w 7183192"/>
                  <a:gd name="connsiteY4" fmla="*/ 2274712 h 2337474"/>
                  <a:gd name="connsiteX0" fmla="*/ 497620 w 7183192"/>
                  <a:gd name="connsiteY0" fmla="*/ 2174707 h 2337474"/>
                  <a:gd name="connsiteX1" fmla="*/ 372095 w 7183192"/>
                  <a:gd name="connsiteY1" fmla="*/ 2300232 h 2337474"/>
                  <a:gd name="connsiteX2" fmla="*/ 246570 w 7183192"/>
                  <a:gd name="connsiteY2" fmla="*/ 2174707 h 2337474"/>
                  <a:gd name="connsiteX3" fmla="*/ 372095 w 7183192"/>
                  <a:gd name="connsiteY3" fmla="*/ 2049182 h 2337474"/>
                  <a:gd name="connsiteX4" fmla="*/ 497620 w 7183192"/>
                  <a:gd name="connsiteY4" fmla="*/ 2174707 h 2337474"/>
                  <a:gd name="connsiteX0" fmla="*/ 985772 w 7183192"/>
                  <a:gd name="connsiteY0" fmla="*/ 2035717 h 2337474"/>
                  <a:gd name="connsiteX1" fmla="*/ 797485 w 7183192"/>
                  <a:gd name="connsiteY1" fmla="*/ 2224004 h 2337474"/>
                  <a:gd name="connsiteX2" fmla="*/ 609198 w 7183192"/>
                  <a:gd name="connsiteY2" fmla="*/ 2035717 h 2337474"/>
                  <a:gd name="connsiteX3" fmla="*/ 797485 w 7183192"/>
                  <a:gd name="connsiteY3" fmla="*/ 1847430 h 2337474"/>
                  <a:gd name="connsiteX4" fmla="*/ 985772 w 7183192"/>
                  <a:gd name="connsiteY4" fmla="*/ 2035717 h 2337474"/>
                  <a:gd name="connsiteX0" fmla="*/ 4729 w 43256"/>
                  <a:gd name="connsiteY0" fmla="*/ 26036 h 44692"/>
                  <a:gd name="connsiteX1" fmla="*/ 2196 w 43256"/>
                  <a:gd name="connsiteY1" fmla="*/ 25239 h 44692"/>
                  <a:gd name="connsiteX2" fmla="*/ 6964 w 43256"/>
                  <a:gd name="connsiteY2" fmla="*/ 34758 h 44692"/>
                  <a:gd name="connsiteX3" fmla="*/ 5856 w 43256"/>
                  <a:gd name="connsiteY3" fmla="*/ 35139 h 44692"/>
                  <a:gd name="connsiteX4" fmla="*/ 16514 w 43256"/>
                  <a:gd name="connsiteY4" fmla="*/ 38949 h 44692"/>
                  <a:gd name="connsiteX5" fmla="*/ 15846 w 43256"/>
                  <a:gd name="connsiteY5" fmla="*/ 37209 h 44692"/>
                  <a:gd name="connsiteX6" fmla="*/ 28863 w 43256"/>
                  <a:gd name="connsiteY6" fmla="*/ 34610 h 44692"/>
                  <a:gd name="connsiteX7" fmla="*/ 28596 w 43256"/>
                  <a:gd name="connsiteY7" fmla="*/ 36519 h 44692"/>
                  <a:gd name="connsiteX8" fmla="*/ 34165 w 43256"/>
                  <a:gd name="connsiteY8" fmla="*/ 22813 h 44692"/>
                  <a:gd name="connsiteX9" fmla="*/ 37416 w 43256"/>
                  <a:gd name="connsiteY9" fmla="*/ 29949 h 44692"/>
                  <a:gd name="connsiteX10" fmla="*/ 40327 w 43256"/>
                  <a:gd name="connsiteY10" fmla="*/ 18710 h 44692"/>
                  <a:gd name="connsiteX11" fmla="*/ 38937 w 43256"/>
                  <a:gd name="connsiteY11" fmla="*/ 22674 h 44692"/>
                  <a:gd name="connsiteX12" fmla="*/ 35636 w 43256"/>
                  <a:gd name="connsiteY12" fmla="*/ 9518 h 44692"/>
                  <a:gd name="connsiteX13" fmla="*/ 35770 w 43256"/>
                  <a:gd name="connsiteY13" fmla="*/ 11886 h 44692"/>
                  <a:gd name="connsiteX14" fmla="*/ 29114 w 43256"/>
                  <a:gd name="connsiteY14" fmla="*/ 3811 h 44692"/>
                  <a:gd name="connsiteX15" fmla="*/ 29856 w 43256"/>
                  <a:gd name="connsiteY15" fmla="*/ 2199 h 44692"/>
                  <a:gd name="connsiteX16" fmla="*/ 22177 w 43256"/>
                  <a:gd name="connsiteY16" fmla="*/ 4579 h 44692"/>
                  <a:gd name="connsiteX17" fmla="*/ 22536 w 43256"/>
                  <a:gd name="connsiteY17" fmla="*/ 3189 h 44692"/>
                  <a:gd name="connsiteX18" fmla="*/ 14036 w 43256"/>
                  <a:gd name="connsiteY18" fmla="*/ 5051 h 44692"/>
                  <a:gd name="connsiteX19" fmla="*/ 15336 w 43256"/>
                  <a:gd name="connsiteY19" fmla="*/ 6399 h 44692"/>
                  <a:gd name="connsiteX20" fmla="*/ 4163 w 43256"/>
                  <a:gd name="connsiteY20" fmla="*/ 15648 h 44692"/>
                  <a:gd name="connsiteX21" fmla="*/ 3936 w 43256"/>
                  <a:gd name="connsiteY21" fmla="*/ 14229 h 44692"/>
                  <a:gd name="connsiteX0" fmla="*/ 3936 w 43112"/>
                  <a:gd name="connsiteY0" fmla="*/ 14229 h 44692"/>
                  <a:gd name="connsiteX1" fmla="*/ 5659 w 43112"/>
                  <a:gd name="connsiteY1" fmla="*/ 6766 h 44692"/>
                  <a:gd name="connsiteX2" fmla="*/ 14041 w 43112"/>
                  <a:gd name="connsiteY2" fmla="*/ 5061 h 44692"/>
                  <a:gd name="connsiteX3" fmla="*/ 22492 w 43112"/>
                  <a:gd name="connsiteY3" fmla="*/ 3291 h 44692"/>
                  <a:gd name="connsiteX4" fmla="*/ 25785 w 43112"/>
                  <a:gd name="connsiteY4" fmla="*/ 59 h 44692"/>
                  <a:gd name="connsiteX5" fmla="*/ 29869 w 43112"/>
                  <a:gd name="connsiteY5" fmla="*/ 2340 h 44692"/>
                  <a:gd name="connsiteX6" fmla="*/ 33992 w 43112"/>
                  <a:gd name="connsiteY6" fmla="*/ 7910 h 44692"/>
                  <a:gd name="connsiteX7" fmla="*/ 35630 w 43112"/>
                  <a:gd name="connsiteY7" fmla="*/ 11508 h 44692"/>
                  <a:gd name="connsiteX8" fmla="*/ 37033 w 43112"/>
                  <a:gd name="connsiteY8" fmla="*/ 14410 h 44692"/>
                  <a:gd name="connsiteX9" fmla="*/ 40115 w 43112"/>
                  <a:gd name="connsiteY9" fmla="*/ 19920 h 44692"/>
                  <a:gd name="connsiteX10" fmla="*/ 43052 w 43112"/>
                  <a:gd name="connsiteY10" fmla="*/ 23181 h 44692"/>
                  <a:gd name="connsiteX11" fmla="*/ 37440 w 43112"/>
                  <a:gd name="connsiteY11" fmla="*/ 30063 h 44692"/>
                  <a:gd name="connsiteX12" fmla="*/ 35431 w 43112"/>
                  <a:gd name="connsiteY12" fmla="*/ 35960 h 44692"/>
                  <a:gd name="connsiteX13" fmla="*/ 28591 w 43112"/>
                  <a:gd name="connsiteY13" fmla="*/ 36674 h 44692"/>
                  <a:gd name="connsiteX14" fmla="*/ 23703 w 43112"/>
                  <a:gd name="connsiteY14" fmla="*/ 42965 h 44692"/>
                  <a:gd name="connsiteX15" fmla="*/ 16516 w 43112"/>
                  <a:gd name="connsiteY15" fmla="*/ 39125 h 44692"/>
                  <a:gd name="connsiteX16" fmla="*/ 5840 w 43112"/>
                  <a:gd name="connsiteY16" fmla="*/ 35331 h 44692"/>
                  <a:gd name="connsiteX17" fmla="*/ 1146 w 43112"/>
                  <a:gd name="connsiteY17" fmla="*/ 31109 h 44692"/>
                  <a:gd name="connsiteX18" fmla="*/ 2149 w 43112"/>
                  <a:gd name="connsiteY18" fmla="*/ 25410 h 44692"/>
                  <a:gd name="connsiteX19" fmla="*/ 31 w 43112"/>
                  <a:gd name="connsiteY19" fmla="*/ 19563 h 44692"/>
                  <a:gd name="connsiteX20" fmla="*/ 3899 w 43112"/>
                  <a:gd name="connsiteY20" fmla="*/ 14366 h 44692"/>
                  <a:gd name="connsiteX21" fmla="*/ 3936 w 43112"/>
                  <a:gd name="connsiteY21" fmla="*/ 14229 h 44692"/>
                  <a:gd name="connsiteX0" fmla="*/ 128786 w 7159279"/>
                  <a:gd name="connsiteY0" fmla="*/ 2274712 h 2337474"/>
                  <a:gd name="connsiteX1" fmla="*/ 66024 w 7159279"/>
                  <a:gd name="connsiteY1" fmla="*/ 2337474 h 2337474"/>
                  <a:gd name="connsiteX2" fmla="*/ 3262 w 7159279"/>
                  <a:gd name="connsiteY2" fmla="*/ 2274712 h 2337474"/>
                  <a:gd name="connsiteX3" fmla="*/ 66024 w 7159279"/>
                  <a:gd name="connsiteY3" fmla="*/ 2211950 h 2337474"/>
                  <a:gd name="connsiteX4" fmla="*/ 128786 w 7159279"/>
                  <a:gd name="connsiteY4" fmla="*/ 2274712 h 2337474"/>
                  <a:gd name="connsiteX0" fmla="*/ 497620 w 7159279"/>
                  <a:gd name="connsiteY0" fmla="*/ 2174707 h 2337474"/>
                  <a:gd name="connsiteX1" fmla="*/ 372095 w 7159279"/>
                  <a:gd name="connsiteY1" fmla="*/ 2300232 h 2337474"/>
                  <a:gd name="connsiteX2" fmla="*/ 246570 w 7159279"/>
                  <a:gd name="connsiteY2" fmla="*/ 2174707 h 2337474"/>
                  <a:gd name="connsiteX3" fmla="*/ 372095 w 7159279"/>
                  <a:gd name="connsiteY3" fmla="*/ 2049182 h 2337474"/>
                  <a:gd name="connsiteX4" fmla="*/ 497620 w 7159279"/>
                  <a:gd name="connsiteY4" fmla="*/ 2174707 h 2337474"/>
                  <a:gd name="connsiteX0" fmla="*/ 985772 w 7159279"/>
                  <a:gd name="connsiteY0" fmla="*/ 2035717 h 2337474"/>
                  <a:gd name="connsiteX1" fmla="*/ 797485 w 7159279"/>
                  <a:gd name="connsiteY1" fmla="*/ 2224004 h 2337474"/>
                  <a:gd name="connsiteX2" fmla="*/ 609198 w 7159279"/>
                  <a:gd name="connsiteY2" fmla="*/ 2035717 h 2337474"/>
                  <a:gd name="connsiteX3" fmla="*/ 797485 w 7159279"/>
                  <a:gd name="connsiteY3" fmla="*/ 1847430 h 2337474"/>
                  <a:gd name="connsiteX4" fmla="*/ 985772 w 7159279"/>
                  <a:gd name="connsiteY4" fmla="*/ 2035717 h 2337474"/>
                  <a:gd name="connsiteX0" fmla="*/ 4729 w 43112"/>
                  <a:gd name="connsiteY0" fmla="*/ 26036 h 44692"/>
                  <a:gd name="connsiteX1" fmla="*/ 2196 w 43112"/>
                  <a:gd name="connsiteY1" fmla="*/ 25239 h 44692"/>
                  <a:gd name="connsiteX2" fmla="*/ 6964 w 43112"/>
                  <a:gd name="connsiteY2" fmla="*/ 34758 h 44692"/>
                  <a:gd name="connsiteX3" fmla="*/ 5856 w 43112"/>
                  <a:gd name="connsiteY3" fmla="*/ 35139 h 44692"/>
                  <a:gd name="connsiteX4" fmla="*/ 16514 w 43112"/>
                  <a:gd name="connsiteY4" fmla="*/ 38949 h 44692"/>
                  <a:gd name="connsiteX5" fmla="*/ 15846 w 43112"/>
                  <a:gd name="connsiteY5" fmla="*/ 37209 h 44692"/>
                  <a:gd name="connsiteX6" fmla="*/ 28863 w 43112"/>
                  <a:gd name="connsiteY6" fmla="*/ 34610 h 44692"/>
                  <a:gd name="connsiteX7" fmla="*/ 28596 w 43112"/>
                  <a:gd name="connsiteY7" fmla="*/ 36519 h 44692"/>
                  <a:gd name="connsiteX8" fmla="*/ 34165 w 43112"/>
                  <a:gd name="connsiteY8" fmla="*/ 22813 h 44692"/>
                  <a:gd name="connsiteX9" fmla="*/ 37416 w 43112"/>
                  <a:gd name="connsiteY9" fmla="*/ 29949 h 44692"/>
                  <a:gd name="connsiteX10" fmla="*/ 40327 w 43112"/>
                  <a:gd name="connsiteY10" fmla="*/ 18710 h 44692"/>
                  <a:gd name="connsiteX11" fmla="*/ 38937 w 43112"/>
                  <a:gd name="connsiteY11" fmla="*/ 22674 h 44692"/>
                  <a:gd name="connsiteX12" fmla="*/ 35636 w 43112"/>
                  <a:gd name="connsiteY12" fmla="*/ 9518 h 44692"/>
                  <a:gd name="connsiteX13" fmla="*/ 35770 w 43112"/>
                  <a:gd name="connsiteY13" fmla="*/ 11886 h 44692"/>
                  <a:gd name="connsiteX14" fmla="*/ 29114 w 43112"/>
                  <a:gd name="connsiteY14" fmla="*/ 3811 h 44692"/>
                  <a:gd name="connsiteX15" fmla="*/ 29856 w 43112"/>
                  <a:gd name="connsiteY15" fmla="*/ 2199 h 44692"/>
                  <a:gd name="connsiteX16" fmla="*/ 22177 w 43112"/>
                  <a:gd name="connsiteY16" fmla="*/ 4579 h 44692"/>
                  <a:gd name="connsiteX17" fmla="*/ 22536 w 43112"/>
                  <a:gd name="connsiteY17" fmla="*/ 3189 h 44692"/>
                  <a:gd name="connsiteX18" fmla="*/ 14036 w 43112"/>
                  <a:gd name="connsiteY18" fmla="*/ 5051 h 44692"/>
                  <a:gd name="connsiteX19" fmla="*/ 15336 w 43112"/>
                  <a:gd name="connsiteY19" fmla="*/ 6399 h 44692"/>
                  <a:gd name="connsiteX20" fmla="*/ 4163 w 43112"/>
                  <a:gd name="connsiteY20" fmla="*/ 15648 h 44692"/>
                  <a:gd name="connsiteX21" fmla="*/ 3936 w 43112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8591 w 42275"/>
                  <a:gd name="connsiteY13" fmla="*/ 36674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8596 w 42275"/>
                  <a:gd name="connsiteY7" fmla="*/ 36519 h 44692"/>
                  <a:gd name="connsiteX8" fmla="*/ 34165 w 42275"/>
                  <a:gd name="connsiteY8" fmla="*/ 22813 h 44692"/>
                  <a:gd name="connsiteX9" fmla="*/ 37416 w 42275"/>
                  <a:gd name="connsiteY9" fmla="*/ 2994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8591 w 42275"/>
                  <a:gd name="connsiteY13" fmla="*/ 36674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8596 w 42275"/>
                  <a:gd name="connsiteY7" fmla="*/ 36519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8591 w 42275"/>
                  <a:gd name="connsiteY13" fmla="*/ 36674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5431 w 42275"/>
                  <a:gd name="connsiteY12" fmla="*/ 35960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4446 w 42275"/>
                  <a:gd name="connsiteY12" fmla="*/ 33199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9114 w 42275"/>
                  <a:gd name="connsiteY14" fmla="*/ 3811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4446 w 42275"/>
                  <a:gd name="connsiteY12" fmla="*/ 33199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8303 w 42275"/>
                  <a:gd name="connsiteY14" fmla="*/ 11356 h 44692"/>
                  <a:gd name="connsiteX15" fmla="*/ 29856 w 42275"/>
                  <a:gd name="connsiteY15" fmla="*/ 2199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229 h 44692"/>
                  <a:gd name="connsiteX1" fmla="*/ 5659 w 42275"/>
                  <a:gd name="connsiteY1" fmla="*/ 6766 h 44692"/>
                  <a:gd name="connsiteX2" fmla="*/ 14041 w 42275"/>
                  <a:gd name="connsiteY2" fmla="*/ 5061 h 44692"/>
                  <a:gd name="connsiteX3" fmla="*/ 22492 w 42275"/>
                  <a:gd name="connsiteY3" fmla="*/ 3291 h 44692"/>
                  <a:gd name="connsiteX4" fmla="*/ 25785 w 42275"/>
                  <a:gd name="connsiteY4" fmla="*/ 59 h 44692"/>
                  <a:gd name="connsiteX5" fmla="*/ 29869 w 42275"/>
                  <a:gd name="connsiteY5" fmla="*/ 2340 h 44692"/>
                  <a:gd name="connsiteX6" fmla="*/ 33992 w 42275"/>
                  <a:gd name="connsiteY6" fmla="*/ 7910 h 44692"/>
                  <a:gd name="connsiteX7" fmla="*/ 35630 w 42275"/>
                  <a:gd name="connsiteY7" fmla="*/ 11508 h 44692"/>
                  <a:gd name="connsiteX8" fmla="*/ 37033 w 42275"/>
                  <a:gd name="connsiteY8" fmla="*/ 14410 h 44692"/>
                  <a:gd name="connsiteX9" fmla="*/ 40115 w 42275"/>
                  <a:gd name="connsiteY9" fmla="*/ 19920 h 44692"/>
                  <a:gd name="connsiteX10" fmla="*/ 42183 w 42275"/>
                  <a:gd name="connsiteY10" fmla="*/ 28150 h 44692"/>
                  <a:gd name="connsiteX11" fmla="*/ 37440 w 42275"/>
                  <a:gd name="connsiteY11" fmla="*/ 30063 h 44692"/>
                  <a:gd name="connsiteX12" fmla="*/ 34446 w 42275"/>
                  <a:gd name="connsiteY12" fmla="*/ 33199 h 44692"/>
                  <a:gd name="connsiteX13" fmla="*/ 27374 w 42275"/>
                  <a:gd name="connsiteY13" fmla="*/ 33177 h 44692"/>
                  <a:gd name="connsiteX14" fmla="*/ 23703 w 42275"/>
                  <a:gd name="connsiteY14" fmla="*/ 42965 h 44692"/>
                  <a:gd name="connsiteX15" fmla="*/ 16516 w 42275"/>
                  <a:gd name="connsiteY15" fmla="*/ 39125 h 44692"/>
                  <a:gd name="connsiteX16" fmla="*/ 5840 w 42275"/>
                  <a:gd name="connsiteY16" fmla="*/ 35331 h 44692"/>
                  <a:gd name="connsiteX17" fmla="*/ 1146 w 42275"/>
                  <a:gd name="connsiteY17" fmla="*/ 31109 h 44692"/>
                  <a:gd name="connsiteX18" fmla="*/ 2149 w 42275"/>
                  <a:gd name="connsiteY18" fmla="*/ 25410 h 44692"/>
                  <a:gd name="connsiteX19" fmla="*/ 31 w 42275"/>
                  <a:gd name="connsiteY19" fmla="*/ 19563 h 44692"/>
                  <a:gd name="connsiteX20" fmla="*/ 3899 w 42275"/>
                  <a:gd name="connsiteY20" fmla="*/ 14366 h 44692"/>
                  <a:gd name="connsiteX21" fmla="*/ 3936 w 42275"/>
                  <a:gd name="connsiteY21" fmla="*/ 14229 h 44692"/>
                  <a:gd name="connsiteX0" fmla="*/ 128786 w 7020285"/>
                  <a:gd name="connsiteY0" fmla="*/ 2274712 h 2337474"/>
                  <a:gd name="connsiteX1" fmla="*/ 66024 w 7020285"/>
                  <a:gd name="connsiteY1" fmla="*/ 2337474 h 2337474"/>
                  <a:gd name="connsiteX2" fmla="*/ 3262 w 7020285"/>
                  <a:gd name="connsiteY2" fmla="*/ 2274712 h 2337474"/>
                  <a:gd name="connsiteX3" fmla="*/ 66024 w 7020285"/>
                  <a:gd name="connsiteY3" fmla="*/ 2211950 h 2337474"/>
                  <a:gd name="connsiteX4" fmla="*/ 128786 w 7020285"/>
                  <a:gd name="connsiteY4" fmla="*/ 2274712 h 2337474"/>
                  <a:gd name="connsiteX0" fmla="*/ 497620 w 7020285"/>
                  <a:gd name="connsiteY0" fmla="*/ 2174707 h 2337474"/>
                  <a:gd name="connsiteX1" fmla="*/ 372095 w 7020285"/>
                  <a:gd name="connsiteY1" fmla="*/ 2300232 h 2337474"/>
                  <a:gd name="connsiteX2" fmla="*/ 246570 w 7020285"/>
                  <a:gd name="connsiteY2" fmla="*/ 2174707 h 2337474"/>
                  <a:gd name="connsiteX3" fmla="*/ 372095 w 7020285"/>
                  <a:gd name="connsiteY3" fmla="*/ 2049182 h 2337474"/>
                  <a:gd name="connsiteX4" fmla="*/ 497620 w 7020285"/>
                  <a:gd name="connsiteY4" fmla="*/ 2174707 h 2337474"/>
                  <a:gd name="connsiteX0" fmla="*/ 985772 w 7020285"/>
                  <a:gd name="connsiteY0" fmla="*/ 2035717 h 2337474"/>
                  <a:gd name="connsiteX1" fmla="*/ 797485 w 7020285"/>
                  <a:gd name="connsiteY1" fmla="*/ 2224004 h 2337474"/>
                  <a:gd name="connsiteX2" fmla="*/ 609198 w 7020285"/>
                  <a:gd name="connsiteY2" fmla="*/ 2035717 h 2337474"/>
                  <a:gd name="connsiteX3" fmla="*/ 797485 w 7020285"/>
                  <a:gd name="connsiteY3" fmla="*/ 1847430 h 2337474"/>
                  <a:gd name="connsiteX4" fmla="*/ 985772 w 7020285"/>
                  <a:gd name="connsiteY4" fmla="*/ 2035717 h 2337474"/>
                  <a:gd name="connsiteX0" fmla="*/ 4729 w 42275"/>
                  <a:gd name="connsiteY0" fmla="*/ 26036 h 44692"/>
                  <a:gd name="connsiteX1" fmla="*/ 2196 w 42275"/>
                  <a:gd name="connsiteY1" fmla="*/ 25239 h 44692"/>
                  <a:gd name="connsiteX2" fmla="*/ 6964 w 42275"/>
                  <a:gd name="connsiteY2" fmla="*/ 34758 h 44692"/>
                  <a:gd name="connsiteX3" fmla="*/ 5856 w 42275"/>
                  <a:gd name="connsiteY3" fmla="*/ 35139 h 44692"/>
                  <a:gd name="connsiteX4" fmla="*/ 16514 w 42275"/>
                  <a:gd name="connsiteY4" fmla="*/ 38949 h 44692"/>
                  <a:gd name="connsiteX5" fmla="*/ 15846 w 42275"/>
                  <a:gd name="connsiteY5" fmla="*/ 37209 h 44692"/>
                  <a:gd name="connsiteX6" fmla="*/ 28863 w 42275"/>
                  <a:gd name="connsiteY6" fmla="*/ 34610 h 44692"/>
                  <a:gd name="connsiteX7" fmla="*/ 27958 w 42275"/>
                  <a:gd name="connsiteY7" fmla="*/ 32654 h 44692"/>
                  <a:gd name="connsiteX8" fmla="*/ 34165 w 42275"/>
                  <a:gd name="connsiteY8" fmla="*/ 22813 h 44692"/>
                  <a:gd name="connsiteX9" fmla="*/ 37532 w 42275"/>
                  <a:gd name="connsiteY9" fmla="*/ 31789 h 44692"/>
                  <a:gd name="connsiteX10" fmla="*/ 40327 w 42275"/>
                  <a:gd name="connsiteY10" fmla="*/ 18710 h 44692"/>
                  <a:gd name="connsiteX11" fmla="*/ 38937 w 42275"/>
                  <a:gd name="connsiteY11" fmla="*/ 22674 h 44692"/>
                  <a:gd name="connsiteX12" fmla="*/ 35636 w 42275"/>
                  <a:gd name="connsiteY12" fmla="*/ 9518 h 44692"/>
                  <a:gd name="connsiteX13" fmla="*/ 35770 w 42275"/>
                  <a:gd name="connsiteY13" fmla="*/ 11886 h 44692"/>
                  <a:gd name="connsiteX14" fmla="*/ 28303 w 42275"/>
                  <a:gd name="connsiteY14" fmla="*/ 11356 h 44692"/>
                  <a:gd name="connsiteX15" fmla="*/ 28059 w 42275"/>
                  <a:gd name="connsiteY15" fmla="*/ 13241 h 44692"/>
                  <a:gd name="connsiteX16" fmla="*/ 22177 w 42275"/>
                  <a:gd name="connsiteY16" fmla="*/ 4579 h 44692"/>
                  <a:gd name="connsiteX17" fmla="*/ 22536 w 42275"/>
                  <a:gd name="connsiteY17" fmla="*/ 3189 h 44692"/>
                  <a:gd name="connsiteX18" fmla="*/ 14036 w 42275"/>
                  <a:gd name="connsiteY18" fmla="*/ 5051 h 44692"/>
                  <a:gd name="connsiteX19" fmla="*/ 15336 w 42275"/>
                  <a:gd name="connsiteY19" fmla="*/ 6399 h 44692"/>
                  <a:gd name="connsiteX20" fmla="*/ 4163 w 42275"/>
                  <a:gd name="connsiteY20" fmla="*/ 15648 h 44692"/>
                  <a:gd name="connsiteX21" fmla="*/ 3936 w 42275"/>
                  <a:gd name="connsiteY21" fmla="*/ 14229 h 44692"/>
                  <a:gd name="connsiteX0" fmla="*/ 3936 w 42275"/>
                  <a:gd name="connsiteY0" fmla="*/ 14465 h 44928"/>
                  <a:gd name="connsiteX1" fmla="*/ 5659 w 42275"/>
                  <a:gd name="connsiteY1" fmla="*/ 7002 h 44928"/>
                  <a:gd name="connsiteX2" fmla="*/ 14041 w 42275"/>
                  <a:gd name="connsiteY2" fmla="*/ 5297 h 44928"/>
                  <a:gd name="connsiteX3" fmla="*/ 22492 w 42275"/>
                  <a:gd name="connsiteY3" fmla="*/ 3527 h 44928"/>
                  <a:gd name="connsiteX4" fmla="*/ 25785 w 42275"/>
                  <a:gd name="connsiteY4" fmla="*/ 295 h 44928"/>
                  <a:gd name="connsiteX5" fmla="*/ 29869 w 42275"/>
                  <a:gd name="connsiteY5" fmla="*/ 10673 h 44928"/>
                  <a:gd name="connsiteX6" fmla="*/ 33992 w 42275"/>
                  <a:gd name="connsiteY6" fmla="*/ 8146 h 44928"/>
                  <a:gd name="connsiteX7" fmla="*/ 35630 w 42275"/>
                  <a:gd name="connsiteY7" fmla="*/ 11744 h 44928"/>
                  <a:gd name="connsiteX8" fmla="*/ 37033 w 42275"/>
                  <a:gd name="connsiteY8" fmla="*/ 14646 h 44928"/>
                  <a:gd name="connsiteX9" fmla="*/ 40115 w 42275"/>
                  <a:gd name="connsiteY9" fmla="*/ 20156 h 44928"/>
                  <a:gd name="connsiteX10" fmla="*/ 42183 w 42275"/>
                  <a:gd name="connsiteY10" fmla="*/ 28386 h 44928"/>
                  <a:gd name="connsiteX11" fmla="*/ 37440 w 42275"/>
                  <a:gd name="connsiteY11" fmla="*/ 30299 h 44928"/>
                  <a:gd name="connsiteX12" fmla="*/ 34446 w 42275"/>
                  <a:gd name="connsiteY12" fmla="*/ 33435 h 44928"/>
                  <a:gd name="connsiteX13" fmla="*/ 27374 w 42275"/>
                  <a:gd name="connsiteY13" fmla="*/ 33413 h 44928"/>
                  <a:gd name="connsiteX14" fmla="*/ 23703 w 42275"/>
                  <a:gd name="connsiteY14" fmla="*/ 43201 h 44928"/>
                  <a:gd name="connsiteX15" fmla="*/ 16516 w 42275"/>
                  <a:gd name="connsiteY15" fmla="*/ 39361 h 44928"/>
                  <a:gd name="connsiteX16" fmla="*/ 5840 w 42275"/>
                  <a:gd name="connsiteY16" fmla="*/ 35567 h 44928"/>
                  <a:gd name="connsiteX17" fmla="*/ 1146 w 42275"/>
                  <a:gd name="connsiteY17" fmla="*/ 31345 h 44928"/>
                  <a:gd name="connsiteX18" fmla="*/ 2149 w 42275"/>
                  <a:gd name="connsiteY18" fmla="*/ 25646 h 44928"/>
                  <a:gd name="connsiteX19" fmla="*/ 31 w 42275"/>
                  <a:gd name="connsiteY19" fmla="*/ 19799 h 44928"/>
                  <a:gd name="connsiteX20" fmla="*/ 3899 w 42275"/>
                  <a:gd name="connsiteY20" fmla="*/ 14602 h 44928"/>
                  <a:gd name="connsiteX21" fmla="*/ 3936 w 42275"/>
                  <a:gd name="connsiteY21" fmla="*/ 14465 h 44928"/>
                  <a:gd name="connsiteX0" fmla="*/ 128786 w 7020285"/>
                  <a:gd name="connsiteY0" fmla="*/ 2287055 h 2349817"/>
                  <a:gd name="connsiteX1" fmla="*/ 66024 w 7020285"/>
                  <a:gd name="connsiteY1" fmla="*/ 2349817 h 2349817"/>
                  <a:gd name="connsiteX2" fmla="*/ 3262 w 7020285"/>
                  <a:gd name="connsiteY2" fmla="*/ 2287055 h 2349817"/>
                  <a:gd name="connsiteX3" fmla="*/ 66024 w 7020285"/>
                  <a:gd name="connsiteY3" fmla="*/ 2224293 h 2349817"/>
                  <a:gd name="connsiteX4" fmla="*/ 128786 w 7020285"/>
                  <a:gd name="connsiteY4" fmla="*/ 2287055 h 2349817"/>
                  <a:gd name="connsiteX0" fmla="*/ 497620 w 7020285"/>
                  <a:gd name="connsiteY0" fmla="*/ 2187050 h 2349817"/>
                  <a:gd name="connsiteX1" fmla="*/ 372095 w 7020285"/>
                  <a:gd name="connsiteY1" fmla="*/ 2312575 h 2349817"/>
                  <a:gd name="connsiteX2" fmla="*/ 246570 w 7020285"/>
                  <a:gd name="connsiteY2" fmla="*/ 2187050 h 2349817"/>
                  <a:gd name="connsiteX3" fmla="*/ 372095 w 7020285"/>
                  <a:gd name="connsiteY3" fmla="*/ 2061525 h 2349817"/>
                  <a:gd name="connsiteX4" fmla="*/ 497620 w 7020285"/>
                  <a:gd name="connsiteY4" fmla="*/ 2187050 h 2349817"/>
                  <a:gd name="connsiteX0" fmla="*/ 985772 w 7020285"/>
                  <a:gd name="connsiteY0" fmla="*/ 2048060 h 2349817"/>
                  <a:gd name="connsiteX1" fmla="*/ 797485 w 7020285"/>
                  <a:gd name="connsiteY1" fmla="*/ 2236347 h 2349817"/>
                  <a:gd name="connsiteX2" fmla="*/ 609198 w 7020285"/>
                  <a:gd name="connsiteY2" fmla="*/ 2048060 h 2349817"/>
                  <a:gd name="connsiteX3" fmla="*/ 797485 w 7020285"/>
                  <a:gd name="connsiteY3" fmla="*/ 1859773 h 2349817"/>
                  <a:gd name="connsiteX4" fmla="*/ 985772 w 7020285"/>
                  <a:gd name="connsiteY4" fmla="*/ 2048060 h 2349817"/>
                  <a:gd name="connsiteX0" fmla="*/ 4729 w 42275"/>
                  <a:gd name="connsiteY0" fmla="*/ 26272 h 44928"/>
                  <a:gd name="connsiteX1" fmla="*/ 2196 w 42275"/>
                  <a:gd name="connsiteY1" fmla="*/ 25475 h 44928"/>
                  <a:gd name="connsiteX2" fmla="*/ 6964 w 42275"/>
                  <a:gd name="connsiteY2" fmla="*/ 34994 h 44928"/>
                  <a:gd name="connsiteX3" fmla="*/ 5856 w 42275"/>
                  <a:gd name="connsiteY3" fmla="*/ 35375 h 44928"/>
                  <a:gd name="connsiteX4" fmla="*/ 16514 w 42275"/>
                  <a:gd name="connsiteY4" fmla="*/ 39185 h 44928"/>
                  <a:gd name="connsiteX5" fmla="*/ 15846 w 42275"/>
                  <a:gd name="connsiteY5" fmla="*/ 37445 h 44928"/>
                  <a:gd name="connsiteX6" fmla="*/ 28863 w 42275"/>
                  <a:gd name="connsiteY6" fmla="*/ 34846 h 44928"/>
                  <a:gd name="connsiteX7" fmla="*/ 27958 w 42275"/>
                  <a:gd name="connsiteY7" fmla="*/ 32890 h 44928"/>
                  <a:gd name="connsiteX8" fmla="*/ 34165 w 42275"/>
                  <a:gd name="connsiteY8" fmla="*/ 23049 h 44928"/>
                  <a:gd name="connsiteX9" fmla="*/ 37532 w 42275"/>
                  <a:gd name="connsiteY9" fmla="*/ 32025 h 44928"/>
                  <a:gd name="connsiteX10" fmla="*/ 40327 w 42275"/>
                  <a:gd name="connsiteY10" fmla="*/ 18946 h 44928"/>
                  <a:gd name="connsiteX11" fmla="*/ 38937 w 42275"/>
                  <a:gd name="connsiteY11" fmla="*/ 22910 h 44928"/>
                  <a:gd name="connsiteX12" fmla="*/ 35636 w 42275"/>
                  <a:gd name="connsiteY12" fmla="*/ 9754 h 44928"/>
                  <a:gd name="connsiteX13" fmla="*/ 35770 w 42275"/>
                  <a:gd name="connsiteY13" fmla="*/ 12122 h 44928"/>
                  <a:gd name="connsiteX14" fmla="*/ 28303 w 42275"/>
                  <a:gd name="connsiteY14" fmla="*/ 11592 h 44928"/>
                  <a:gd name="connsiteX15" fmla="*/ 28059 w 42275"/>
                  <a:gd name="connsiteY15" fmla="*/ 13477 h 44928"/>
                  <a:gd name="connsiteX16" fmla="*/ 22177 w 42275"/>
                  <a:gd name="connsiteY16" fmla="*/ 4815 h 44928"/>
                  <a:gd name="connsiteX17" fmla="*/ 22536 w 42275"/>
                  <a:gd name="connsiteY17" fmla="*/ 3425 h 44928"/>
                  <a:gd name="connsiteX18" fmla="*/ 14036 w 42275"/>
                  <a:gd name="connsiteY18" fmla="*/ 5287 h 44928"/>
                  <a:gd name="connsiteX19" fmla="*/ 15336 w 42275"/>
                  <a:gd name="connsiteY19" fmla="*/ 6635 h 44928"/>
                  <a:gd name="connsiteX20" fmla="*/ 4163 w 42275"/>
                  <a:gd name="connsiteY20" fmla="*/ 15884 h 44928"/>
                  <a:gd name="connsiteX21" fmla="*/ 3936 w 42275"/>
                  <a:gd name="connsiteY21" fmla="*/ 14465 h 44928"/>
                  <a:gd name="connsiteX0" fmla="*/ 3936 w 42275"/>
                  <a:gd name="connsiteY0" fmla="*/ 13027 h 43490"/>
                  <a:gd name="connsiteX1" fmla="*/ 5659 w 42275"/>
                  <a:gd name="connsiteY1" fmla="*/ 5564 h 43490"/>
                  <a:gd name="connsiteX2" fmla="*/ 14041 w 42275"/>
                  <a:gd name="connsiteY2" fmla="*/ 3859 h 43490"/>
                  <a:gd name="connsiteX3" fmla="*/ 22492 w 42275"/>
                  <a:gd name="connsiteY3" fmla="*/ 2089 h 43490"/>
                  <a:gd name="connsiteX4" fmla="*/ 25089 w 42275"/>
                  <a:gd name="connsiteY4" fmla="*/ 9531 h 43490"/>
                  <a:gd name="connsiteX5" fmla="*/ 29869 w 42275"/>
                  <a:gd name="connsiteY5" fmla="*/ 9235 h 43490"/>
                  <a:gd name="connsiteX6" fmla="*/ 33992 w 42275"/>
                  <a:gd name="connsiteY6" fmla="*/ 6708 h 43490"/>
                  <a:gd name="connsiteX7" fmla="*/ 35630 w 42275"/>
                  <a:gd name="connsiteY7" fmla="*/ 10306 h 43490"/>
                  <a:gd name="connsiteX8" fmla="*/ 37033 w 42275"/>
                  <a:gd name="connsiteY8" fmla="*/ 13208 h 43490"/>
                  <a:gd name="connsiteX9" fmla="*/ 40115 w 42275"/>
                  <a:gd name="connsiteY9" fmla="*/ 18718 h 43490"/>
                  <a:gd name="connsiteX10" fmla="*/ 42183 w 42275"/>
                  <a:gd name="connsiteY10" fmla="*/ 26948 h 43490"/>
                  <a:gd name="connsiteX11" fmla="*/ 37440 w 42275"/>
                  <a:gd name="connsiteY11" fmla="*/ 28861 h 43490"/>
                  <a:gd name="connsiteX12" fmla="*/ 34446 w 42275"/>
                  <a:gd name="connsiteY12" fmla="*/ 31997 h 43490"/>
                  <a:gd name="connsiteX13" fmla="*/ 27374 w 42275"/>
                  <a:gd name="connsiteY13" fmla="*/ 31975 h 43490"/>
                  <a:gd name="connsiteX14" fmla="*/ 23703 w 42275"/>
                  <a:gd name="connsiteY14" fmla="*/ 41763 h 43490"/>
                  <a:gd name="connsiteX15" fmla="*/ 16516 w 42275"/>
                  <a:gd name="connsiteY15" fmla="*/ 37923 h 43490"/>
                  <a:gd name="connsiteX16" fmla="*/ 5840 w 42275"/>
                  <a:gd name="connsiteY16" fmla="*/ 34129 h 43490"/>
                  <a:gd name="connsiteX17" fmla="*/ 1146 w 42275"/>
                  <a:gd name="connsiteY17" fmla="*/ 29907 h 43490"/>
                  <a:gd name="connsiteX18" fmla="*/ 2149 w 42275"/>
                  <a:gd name="connsiteY18" fmla="*/ 24208 h 43490"/>
                  <a:gd name="connsiteX19" fmla="*/ 31 w 42275"/>
                  <a:gd name="connsiteY19" fmla="*/ 18361 h 43490"/>
                  <a:gd name="connsiteX20" fmla="*/ 3899 w 42275"/>
                  <a:gd name="connsiteY20" fmla="*/ 13164 h 43490"/>
                  <a:gd name="connsiteX21" fmla="*/ 3936 w 42275"/>
                  <a:gd name="connsiteY21" fmla="*/ 13027 h 43490"/>
                  <a:gd name="connsiteX0" fmla="*/ 128786 w 7020285"/>
                  <a:gd name="connsiteY0" fmla="*/ 2211845 h 2274607"/>
                  <a:gd name="connsiteX1" fmla="*/ 66024 w 7020285"/>
                  <a:gd name="connsiteY1" fmla="*/ 2274607 h 2274607"/>
                  <a:gd name="connsiteX2" fmla="*/ 3262 w 7020285"/>
                  <a:gd name="connsiteY2" fmla="*/ 2211845 h 2274607"/>
                  <a:gd name="connsiteX3" fmla="*/ 66024 w 7020285"/>
                  <a:gd name="connsiteY3" fmla="*/ 2149083 h 2274607"/>
                  <a:gd name="connsiteX4" fmla="*/ 128786 w 7020285"/>
                  <a:gd name="connsiteY4" fmla="*/ 2211845 h 2274607"/>
                  <a:gd name="connsiteX0" fmla="*/ 497620 w 7020285"/>
                  <a:gd name="connsiteY0" fmla="*/ 2111840 h 2274607"/>
                  <a:gd name="connsiteX1" fmla="*/ 372095 w 7020285"/>
                  <a:gd name="connsiteY1" fmla="*/ 2237365 h 2274607"/>
                  <a:gd name="connsiteX2" fmla="*/ 246570 w 7020285"/>
                  <a:gd name="connsiteY2" fmla="*/ 2111840 h 2274607"/>
                  <a:gd name="connsiteX3" fmla="*/ 372095 w 7020285"/>
                  <a:gd name="connsiteY3" fmla="*/ 1986315 h 2274607"/>
                  <a:gd name="connsiteX4" fmla="*/ 497620 w 7020285"/>
                  <a:gd name="connsiteY4" fmla="*/ 2111840 h 2274607"/>
                  <a:gd name="connsiteX0" fmla="*/ 985772 w 7020285"/>
                  <a:gd name="connsiteY0" fmla="*/ 1972850 h 2274607"/>
                  <a:gd name="connsiteX1" fmla="*/ 797485 w 7020285"/>
                  <a:gd name="connsiteY1" fmla="*/ 2161137 h 2274607"/>
                  <a:gd name="connsiteX2" fmla="*/ 609198 w 7020285"/>
                  <a:gd name="connsiteY2" fmla="*/ 1972850 h 2274607"/>
                  <a:gd name="connsiteX3" fmla="*/ 797485 w 7020285"/>
                  <a:gd name="connsiteY3" fmla="*/ 1784563 h 2274607"/>
                  <a:gd name="connsiteX4" fmla="*/ 985772 w 7020285"/>
                  <a:gd name="connsiteY4" fmla="*/ 1972850 h 2274607"/>
                  <a:gd name="connsiteX0" fmla="*/ 4729 w 42275"/>
                  <a:gd name="connsiteY0" fmla="*/ 24834 h 43490"/>
                  <a:gd name="connsiteX1" fmla="*/ 2196 w 42275"/>
                  <a:gd name="connsiteY1" fmla="*/ 24037 h 43490"/>
                  <a:gd name="connsiteX2" fmla="*/ 6964 w 42275"/>
                  <a:gd name="connsiteY2" fmla="*/ 33556 h 43490"/>
                  <a:gd name="connsiteX3" fmla="*/ 5856 w 42275"/>
                  <a:gd name="connsiteY3" fmla="*/ 33937 h 43490"/>
                  <a:gd name="connsiteX4" fmla="*/ 16514 w 42275"/>
                  <a:gd name="connsiteY4" fmla="*/ 37747 h 43490"/>
                  <a:gd name="connsiteX5" fmla="*/ 15846 w 42275"/>
                  <a:gd name="connsiteY5" fmla="*/ 36007 h 43490"/>
                  <a:gd name="connsiteX6" fmla="*/ 28863 w 42275"/>
                  <a:gd name="connsiteY6" fmla="*/ 33408 h 43490"/>
                  <a:gd name="connsiteX7" fmla="*/ 27958 w 42275"/>
                  <a:gd name="connsiteY7" fmla="*/ 31452 h 43490"/>
                  <a:gd name="connsiteX8" fmla="*/ 34165 w 42275"/>
                  <a:gd name="connsiteY8" fmla="*/ 21611 h 43490"/>
                  <a:gd name="connsiteX9" fmla="*/ 37532 w 42275"/>
                  <a:gd name="connsiteY9" fmla="*/ 30587 h 43490"/>
                  <a:gd name="connsiteX10" fmla="*/ 40327 w 42275"/>
                  <a:gd name="connsiteY10" fmla="*/ 17508 h 43490"/>
                  <a:gd name="connsiteX11" fmla="*/ 38937 w 42275"/>
                  <a:gd name="connsiteY11" fmla="*/ 21472 h 43490"/>
                  <a:gd name="connsiteX12" fmla="*/ 35636 w 42275"/>
                  <a:gd name="connsiteY12" fmla="*/ 8316 h 43490"/>
                  <a:gd name="connsiteX13" fmla="*/ 35770 w 42275"/>
                  <a:gd name="connsiteY13" fmla="*/ 10684 h 43490"/>
                  <a:gd name="connsiteX14" fmla="*/ 28303 w 42275"/>
                  <a:gd name="connsiteY14" fmla="*/ 10154 h 43490"/>
                  <a:gd name="connsiteX15" fmla="*/ 28059 w 42275"/>
                  <a:gd name="connsiteY15" fmla="*/ 12039 h 43490"/>
                  <a:gd name="connsiteX16" fmla="*/ 22177 w 42275"/>
                  <a:gd name="connsiteY16" fmla="*/ 3377 h 43490"/>
                  <a:gd name="connsiteX17" fmla="*/ 22536 w 42275"/>
                  <a:gd name="connsiteY17" fmla="*/ 1987 h 43490"/>
                  <a:gd name="connsiteX18" fmla="*/ 14036 w 42275"/>
                  <a:gd name="connsiteY18" fmla="*/ 3849 h 43490"/>
                  <a:gd name="connsiteX19" fmla="*/ 15336 w 42275"/>
                  <a:gd name="connsiteY19" fmla="*/ 5197 h 43490"/>
                  <a:gd name="connsiteX20" fmla="*/ 4163 w 42275"/>
                  <a:gd name="connsiteY20" fmla="*/ 14446 h 43490"/>
                  <a:gd name="connsiteX21" fmla="*/ 3936 w 42275"/>
                  <a:gd name="connsiteY21" fmla="*/ 13027 h 43490"/>
                  <a:gd name="connsiteX0" fmla="*/ 3936 w 42275"/>
                  <a:gd name="connsiteY0" fmla="*/ 13027 h 43490"/>
                  <a:gd name="connsiteX1" fmla="*/ 5659 w 42275"/>
                  <a:gd name="connsiteY1" fmla="*/ 5564 h 43490"/>
                  <a:gd name="connsiteX2" fmla="*/ 14041 w 42275"/>
                  <a:gd name="connsiteY2" fmla="*/ 3859 h 43490"/>
                  <a:gd name="connsiteX3" fmla="*/ 22492 w 42275"/>
                  <a:gd name="connsiteY3" fmla="*/ 2089 h 43490"/>
                  <a:gd name="connsiteX4" fmla="*/ 25089 w 42275"/>
                  <a:gd name="connsiteY4" fmla="*/ 9531 h 43490"/>
                  <a:gd name="connsiteX5" fmla="*/ 29869 w 42275"/>
                  <a:gd name="connsiteY5" fmla="*/ 9235 h 43490"/>
                  <a:gd name="connsiteX6" fmla="*/ 33992 w 42275"/>
                  <a:gd name="connsiteY6" fmla="*/ 6708 h 43490"/>
                  <a:gd name="connsiteX7" fmla="*/ 35630 w 42275"/>
                  <a:gd name="connsiteY7" fmla="*/ 10306 h 43490"/>
                  <a:gd name="connsiteX8" fmla="*/ 37033 w 42275"/>
                  <a:gd name="connsiteY8" fmla="*/ 13208 h 43490"/>
                  <a:gd name="connsiteX9" fmla="*/ 40115 w 42275"/>
                  <a:gd name="connsiteY9" fmla="*/ 18718 h 43490"/>
                  <a:gd name="connsiteX10" fmla="*/ 42183 w 42275"/>
                  <a:gd name="connsiteY10" fmla="*/ 26948 h 43490"/>
                  <a:gd name="connsiteX11" fmla="*/ 37440 w 42275"/>
                  <a:gd name="connsiteY11" fmla="*/ 28861 h 43490"/>
                  <a:gd name="connsiteX12" fmla="*/ 34446 w 42275"/>
                  <a:gd name="connsiteY12" fmla="*/ 31997 h 43490"/>
                  <a:gd name="connsiteX13" fmla="*/ 27374 w 42275"/>
                  <a:gd name="connsiteY13" fmla="*/ 31975 h 43490"/>
                  <a:gd name="connsiteX14" fmla="*/ 23703 w 42275"/>
                  <a:gd name="connsiteY14" fmla="*/ 41763 h 43490"/>
                  <a:gd name="connsiteX15" fmla="*/ 16516 w 42275"/>
                  <a:gd name="connsiteY15" fmla="*/ 37923 h 43490"/>
                  <a:gd name="connsiteX16" fmla="*/ 5840 w 42275"/>
                  <a:gd name="connsiteY16" fmla="*/ 34129 h 43490"/>
                  <a:gd name="connsiteX17" fmla="*/ 1146 w 42275"/>
                  <a:gd name="connsiteY17" fmla="*/ 29907 h 43490"/>
                  <a:gd name="connsiteX18" fmla="*/ 2149 w 42275"/>
                  <a:gd name="connsiteY18" fmla="*/ 24208 h 43490"/>
                  <a:gd name="connsiteX19" fmla="*/ 31 w 42275"/>
                  <a:gd name="connsiteY19" fmla="*/ 18361 h 43490"/>
                  <a:gd name="connsiteX20" fmla="*/ 3899 w 42275"/>
                  <a:gd name="connsiteY20" fmla="*/ 13164 h 43490"/>
                  <a:gd name="connsiteX21" fmla="*/ 3936 w 42275"/>
                  <a:gd name="connsiteY21" fmla="*/ 13027 h 43490"/>
                  <a:gd name="connsiteX0" fmla="*/ 128786 w 7020285"/>
                  <a:gd name="connsiteY0" fmla="*/ 2211845 h 2274607"/>
                  <a:gd name="connsiteX1" fmla="*/ 66024 w 7020285"/>
                  <a:gd name="connsiteY1" fmla="*/ 2274607 h 2274607"/>
                  <a:gd name="connsiteX2" fmla="*/ 3262 w 7020285"/>
                  <a:gd name="connsiteY2" fmla="*/ 2211845 h 2274607"/>
                  <a:gd name="connsiteX3" fmla="*/ 66024 w 7020285"/>
                  <a:gd name="connsiteY3" fmla="*/ 2149083 h 2274607"/>
                  <a:gd name="connsiteX4" fmla="*/ 128786 w 7020285"/>
                  <a:gd name="connsiteY4" fmla="*/ 2211845 h 2274607"/>
                  <a:gd name="connsiteX0" fmla="*/ 497620 w 7020285"/>
                  <a:gd name="connsiteY0" fmla="*/ 2111840 h 2274607"/>
                  <a:gd name="connsiteX1" fmla="*/ 372095 w 7020285"/>
                  <a:gd name="connsiteY1" fmla="*/ 2237365 h 2274607"/>
                  <a:gd name="connsiteX2" fmla="*/ 246570 w 7020285"/>
                  <a:gd name="connsiteY2" fmla="*/ 2111840 h 2274607"/>
                  <a:gd name="connsiteX3" fmla="*/ 372095 w 7020285"/>
                  <a:gd name="connsiteY3" fmla="*/ 1986315 h 2274607"/>
                  <a:gd name="connsiteX4" fmla="*/ 497620 w 7020285"/>
                  <a:gd name="connsiteY4" fmla="*/ 2111840 h 2274607"/>
                  <a:gd name="connsiteX0" fmla="*/ 985772 w 7020285"/>
                  <a:gd name="connsiteY0" fmla="*/ 1972850 h 2274607"/>
                  <a:gd name="connsiteX1" fmla="*/ 797485 w 7020285"/>
                  <a:gd name="connsiteY1" fmla="*/ 2161137 h 2274607"/>
                  <a:gd name="connsiteX2" fmla="*/ 609198 w 7020285"/>
                  <a:gd name="connsiteY2" fmla="*/ 1972850 h 2274607"/>
                  <a:gd name="connsiteX3" fmla="*/ 797485 w 7020285"/>
                  <a:gd name="connsiteY3" fmla="*/ 1784563 h 2274607"/>
                  <a:gd name="connsiteX4" fmla="*/ 985772 w 7020285"/>
                  <a:gd name="connsiteY4" fmla="*/ 1972850 h 2274607"/>
                  <a:gd name="connsiteX0" fmla="*/ 4729 w 42275"/>
                  <a:gd name="connsiteY0" fmla="*/ 24834 h 43490"/>
                  <a:gd name="connsiteX1" fmla="*/ 2196 w 42275"/>
                  <a:gd name="connsiteY1" fmla="*/ 24037 h 43490"/>
                  <a:gd name="connsiteX2" fmla="*/ 6964 w 42275"/>
                  <a:gd name="connsiteY2" fmla="*/ 33556 h 43490"/>
                  <a:gd name="connsiteX3" fmla="*/ 5856 w 42275"/>
                  <a:gd name="connsiteY3" fmla="*/ 33937 h 43490"/>
                  <a:gd name="connsiteX4" fmla="*/ 16514 w 42275"/>
                  <a:gd name="connsiteY4" fmla="*/ 37747 h 43490"/>
                  <a:gd name="connsiteX5" fmla="*/ 15846 w 42275"/>
                  <a:gd name="connsiteY5" fmla="*/ 36007 h 43490"/>
                  <a:gd name="connsiteX6" fmla="*/ 28863 w 42275"/>
                  <a:gd name="connsiteY6" fmla="*/ 33408 h 43490"/>
                  <a:gd name="connsiteX7" fmla="*/ 27958 w 42275"/>
                  <a:gd name="connsiteY7" fmla="*/ 31452 h 43490"/>
                  <a:gd name="connsiteX8" fmla="*/ 34165 w 42275"/>
                  <a:gd name="connsiteY8" fmla="*/ 21611 h 43490"/>
                  <a:gd name="connsiteX9" fmla="*/ 37532 w 42275"/>
                  <a:gd name="connsiteY9" fmla="*/ 30587 h 43490"/>
                  <a:gd name="connsiteX10" fmla="*/ 40327 w 42275"/>
                  <a:gd name="connsiteY10" fmla="*/ 17508 h 43490"/>
                  <a:gd name="connsiteX11" fmla="*/ 38937 w 42275"/>
                  <a:gd name="connsiteY11" fmla="*/ 21472 h 43490"/>
                  <a:gd name="connsiteX12" fmla="*/ 35636 w 42275"/>
                  <a:gd name="connsiteY12" fmla="*/ 8316 h 43490"/>
                  <a:gd name="connsiteX13" fmla="*/ 35770 w 42275"/>
                  <a:gd name="connsiteY13" fmla="*/ 10684 h 43490"/>
                  <a:gd name="connsiteX14" fmla="*/ 28303 w 42275"/>
                  <a:gd name="connsiteY14" fmla="*/ 10154 h 43490"/>
                  <a:gd name="connsiteX15" fmla="*/ 28059 w 42275"/>
                  <a:gd name="connsiteY15" fmla="*/ 12039 h 43490"/>
                  <a:gd name="connsiteX16" fmla="*/ 22177 w 42275"/>
                  <a:gd name="connsiteY16" fmla="*/ 3377 h 43490"/>
                  <a:gd name="connsiteX17" fmla="*/ 21956 w 42275"/>
                  <a:gd name="connsiteY17" fmla="*/ 10453 h 43490"/>
                  <a:gd name="connsiteX18" fmla="*/ 14036 w 42275"/>
                  <a:gd name="connsiteY18" fmla="*/ 3849 h 43490"/>
                  <a:gd name="connsiteX19" fmla="*/ 15336 w 42275"/>
                  <a:gd name="connsiteY19" fmla="*/ 5197 h 43490"/>
                  <a:gd name="connsiteX20" fmla="*/ 4163 w 42275"/>
                  <a:gd name="connsiteY20" fmla="*/ 14446 h 43490"/>
                  <a:gd name="connsiteX21" fmla="*/ 3936 w 42275"/>
                  <a:gd name="connsiteY21" fmla="*/ 13027 h 43490"/>
                  <a:gd name="connsiteX0" fmla="*/ 3936 w 42275"/>
                  <a:gd name="connsiteY0" fmla="*/ 13027 h 43490"/>
                  <a:gd name="connsiteX1" fmla="*/ 5659 w 42275"/>
                  <a:gd name="connsiteY1" fmla="*/ 5564 h 43490"/>
                  <a:gd name="connsiteX2" fmla="*/ 14041 w 42275"/>
                  <a:gd name="connsiteY2" fmla="*/ 3859 h 43490"/>
                  <a:gd name="connsiteX3" fmla="*/ 22492 w 42275"/>
                  <a:gd name="connsiteY3" fmla="*/ 2089 h 43490"/>
                  <a:gd name="connsiteX4" fmla="*/ 25089 w 42275"/>
                  <a:gd name="connsiteY4" fmla="*/ 9531 h 43490"/>
                  <a:gd name="connsiteX5" fmla="*/ 29869 w 42275"/>
                  <a:gd name="connsiteY5" fmla="*/ 9235 h 43490"/>
                  <a:gd name="connsiteX6" fmla="*/ 33992 w 42275"/>
                  <a:gd name="connsiteY6" fmla="*/ 6708 h 43490"/>
                  <a:gd name="connsiteX7" fmla="*/ 35630 w 42275"/>
                  <a:gd name="connsiteY7" fmla="*/ 10306 h 43490"/>
                  <a:gd name="connsiteX8" fmla="*/ 37033 w 42275"/>
                  <a:gd name="connsiteY8" fmla="*/ 13208 h 43490"/>
                  <a:gd name="connsiteX9" fmla="*/ 40115 w 42275"/>
                  <a:gd name="connsiteY9" fmla="*/ 18718 h 43490"/>
                  <a:gd name="connsiteX10" fmla="*/ 42183 w 42275"/>
                  <a:gd name="connsiteY10" fmla="*/ 26948 h 43490"/>
                  <a:gd name="connsiteX11" fmla="*/ 37440 w 42275"/>
                  <a:gd name="connsiteY11" fmla="*/ 28861 h 43490"/>
                  <a:gd name="connsiteX12" fmla="*/ 34446 w 42275"/>
                  <a:gd name="connsiteY12" fmla="*/ 31997 h 43490"/>
                  <a:gd name="connsiteX13" fmla="*/ 27374 w 42275"/>
                  <a:gd name="connsiteY13" fmla="*/ 31975 h 43490"/>
                  <a:gd name="connsiteX14" fmla="*/ 23703 w 42275"/>
                  <a:gd name="connsiteY14" fmla="*/ 41763 h 43490"/>
                  <a:gd name="connsiteX15" fmla="*/ 16516 w 42275"/>
                  <a:gd name="connsiteY15" fmla="*/ 37923 h 43490"/>
                  <a:gd name="connsiteX16" fmla="*/ 5840 w 42275"/>
                  <a:gd name="connsiteY16" fmla="*/ 34129 h 43490"/>
                  <a:gd name="connsiteX17" fmla="*/ 1146 w 42275"/>
                  <a:gd name="connsiteY17" fmla="*/ 29907 h 43490"/>
                  <a:gd name="connsiteX18" fmla="*/ 2149 w 42275"/>
                  <a:gd name="connsiteY18" fmla="*/ 24208 h 43490"/>
                  <a:gd name="connsiteX19" fmla="*/ 31 w 42275"/>
                  <a:gd name="connsiteY19" fmla="*/ 18361 h 43490"/>
                  <a:gd name="connsiteX20" fmla="*/ 3899 w 42275"/>
                  <a:gd name="connsiteY20" fmla="*/ 13164 h 43490"/>
                  <a:gd name="connsiteX21" fmla="*/ 3936 w 42275"/>
                  <a:gd name="connsiteY21" fmla="*/ 13027 h 43490"/>
                  <a:gd name="connsiteX0" fmla="*/ 128786 w 7020285"/>
                  <a:gd name="connsiteY0" fmla="*/ 2211845 h 2274607"/>
                  <a:gd name="connsiteX1" fmla="*/ 66024 w 7020285"/>
                  <a:gd name="connsiteY1" fmla="*/ 2274607 h 2274607"/>
                  <a:gd name="connsiteX2" fmla="*/ 3262 w 7020285"/>
                  <a:gd name="connsiteY2" fmla="*/ 2211845 h 2274607"/>
                  <a:gd name="connsiteX3" fmla="*/ 66024 w 7020285"/>
                  <a:gd name="connsiteY3" fmla="*/ 2149083 h 2274607"/>
                  <a:gd name="connsiteX4" fmla="*/ 128786 w 7020285"/>
                  <a:gd name="connsiteY4" fmla="*/ 2211845 h 2274607"/>
                  <a:gd name="connsiteX0" fmla="*/ 497620 w 7020285"/>
                  <a:gd name="connsiteY0" fmla="*/ 2111840 h 2274607"/>
                  <a:gd name="connsiteX1" fmla="*/ 372095 w 7020285"/>
                  <a:gd name="connsiteY1" fmla="*/ 2237365 h 2274607"/>
                  <a:gd name="connsiteX2" fmla="*/ 246570 w 7020285"/>
                  <a:gd name="connsiteY2" fmla="*/ 2111840 h 2274607"/>
                  <a:gd name="connsiteX3" fmla="*/ 372095 w 7020285"/>
                  <a:gd name="connsiteY3" fmla="*/ 1986315 h 2274607"/>
                  <a:gd name="connsiteX4" fmla="*/ 497620 w 7020285"/>
                  <a:gd name="connsiteY4" fmla="*/ 2111840 h 2274607"/>
                  <a:gd name="connsiteX0" fmla="*/ 985772 w 7020285"/>
                  <a:gd name="connsiteY0" fmla="*/ 1972850 h 2274607"/>
                  <a:gd name="connsiteX1" fmla="*/ 797485 w 7020285"/>
                  <a:gd name="connsiteY1" fmla="*/ 2161137 h 2274607"/>
                  <a:gd name="connsiteX2" fmla="*/ 609198 w 7020285"/>
                  <a:gd name="connsiteY2" fmla="*/ 1972850 h 2274607"/>
                  <a:gd name="connsiteX3" fmla="*/ 797485 w 7020285"/>
                  <a:gd name="connsiteY3" fmla="*/ 1784563 h 2274607"/>
                  <a:gd name="connsiteX4" fmla="*/ 985772 w 7020285"/>
                  <a:gd name="connsiteY4" fmla="*/ 1972850 h 2274607"/>
                  <a:gd name="connsiteX0" fmla="*/ 4729 w 42275"/>
                  <a:gd name="connsiteY0" fmla="*/ 24834 h 43490"/>
                  <a:gd name="connsiteX1" fmla="*/ 2196 w 42275"/>
                  <a:gd name="connsiteY1" fmla="*/ 24037 h 43490"/>
                  <a:gd name="connsiteX2" fmla="*/ 6964 w 42275"/>
                  <a:gd name="connsiteY2" fmla="*/ 33556 h 43490"/>
                  <a:gd name="connsiteX3" fmla="*/ 5856 w 42275"/>
                  <a:gd name="connsiteY3" fmla="*/ 33937 h 43490"/>
                  <a:gd name="connsiteX4" fmla="*/ 16514 w 42275"/>
                  <a:gd name="connsiteY4" fmla="*/ 37747 h 43490"/>
                  <a:gd name="connsiteX5" fmla="*/ 15846 w 42275"/>
                  <a:gd name="connsiteY5" fmla="*/ 36007 h 43490"/>
                  <a:gd name="connsiteX6" fmla="*/ 28863 w 42275"/>
                  <a:gd name="connsiteY6" fmla="*/ 33408 h 43490"/>
                  <a:gd name="connsiteX7" fmla="*/ 27958 w 42275"/>
                  <a:gd name="connsiteY7" fmla="*/ 31452 h 43490"/>
                  <a:gd name="connsiteX8" fmla="*/ 34165 w 42275"/>
                  <a:gd name="connsiteY8" fmla="*/ 21611 h 43490"/>
                  <a:gd name="connsiteX9" fmla="*/ 37532 w 42275"/>
                  <a:gd name="connsiteY9" fmla="*/ 30587 h 43490"/>
                  <a:gd name="connsiteX10" fmla="*/ 40327 w 42275"/>
                  <a:gd name="connsiteY10" fmla="*/ 17508 h 43490"/>
                  <a:gd name="connsiteX11" fmla="*/ 38937 w 42275"/>
                  <a:gd name="connsiteY11" fmla="*/ 21472 h 43490"/>
                  <a:gd name="connsiteX12" fmla="*/ 35636 w 42275"/>
                  <a:gd name="connsiteY12" fmla="*/ 8316 h 43490"/>
                  <a:gd name="connsiteX13" fmla="*/ 35770 w 42275"/>
                  <a:gd name="connsiteY13" fmla="*/ 10684 h 43490"/>
                  <a:gd name="connsiteX14" fmla="*/ 28303 w 42275"/>
                  <a:gd name="connsiteY14" fmla="*/ 10154 h 43490"/>
                  <a:gd name="connsiteX15" fmla="*/ 28059 w 42275"/>
                  <a:gd name="connsiteY15" fmla="*/ 12039 h 43490"/>
                  <a:gd name="connsiteX16" fmla="*/ 21539 w 42275"/>
                  <a:gd name="connsiteY16" fmla="*/ 10186 h 43490"/>
                  <a:gd name="connsiteX17" fmla="*/ 21956 w 42275"/>
                  <a:gd name="connsiteY17" fmla="*/ 10453 h 43490"/>
                  <a:gd name="connsiteX18" fmla="*/ 14036 w 42275"/>
                  <a:gd name="connsiteY18" fmla="*/ 3849 h 43490"/>
                  <a:gd name="connsiteX19" fmla="*/ 15336 w 42275"/>
                  <a:gd name="connsiteY19" fmla="*/ 5197 h 43490"/>
                  <a:gd name="connsiteX20" fmla="*/ 4163 w 42275"/>
                  <a:gd name="connsiteY20" fmla="*/ 14446 h 43490"/>
                  <a:gd name="connsiteX21" fmla="*/ 3936 w 42275"/>
                  <a:gd name="connsiteY21" fmla="*/ 13027 h 43490"/>
                  <a:gd name="connsiteX0" fmla="*/ 3936 w 42275"/>
                  <a:gd name="connsiteY0" fmla="*/ 10936 h 41399"/>
                  <a:gd name="connsiteX1" fmla="*/ 5659 w 42275"/>
                  <a:gd name="connsiteY1" fmla="*/ 3473 h 41399"/>
                  <a:gd name="connsiteX2" fmla="*/ 14041 w 42275"/>
                  <a:gd name="connsiteY2" fmla="*/ 1768 h 41399"/>
                  <a:gd name="connsiteX3" fmla="*/ 22202 w 42275"/>
                  <a:gd name="connsiteY3" fmla="*/ 5335 h 41399"/>
                  <a:gd name="connsiteX4" fmla="*/ 25089 w 42275"/>
                  <a:gd name="connsiteY4" fmla="*/ 7440 h 41399"/>
                  <a:gd name="connsiteX5" fmla="*/ 29869 w 42275"/>
                  <a:gd name="connsiteY5" fmla="*/ 7144 h 41399"/>
                  <a:gd name="connsiteX6" fmla="*/ 33992 w 42275"/>
                  <a:gd name="connsiteY6" fmla="*/ 4617 h 41399"/>
                  <a:gd name="connsiteX7" fmla="*/ 35630 w 42275"/>
                  <a:gd name="connsiteY7" fmla="*/ 8215 h 41399"/>
                  <a:gd name="connsiteX8" fmla="*/ 37033 w 42275"/>
                  <a:gd name="connsiteY8" fmla="*/ 11117 h 41399"/>
                  <a:gd name="connsiteX9" fmla="*/ 40115 w 42275"/>
                  <a:gd name="connsiteY9" fmla="*/ 16627 h 41399"/>
                  <a:gd name="connsiteX10" fmla="*/ 42183 w 42275"/>
                  <a:gd name="connsiteY10" fmla="*/ 24857 h 41399"/>
                  <a:gd name="connsiteX11" fmla="*/ 37440 w 42275"/>
                  <a:gd name="connsiteY11" fmla="*/ 26770 h 41399"/>
                  <a:gd name="connsiteX12" fmla="*/ 34446 w 42275"/>
                  <a:gd name="connsiteY12" fmla="*/ 29906 h 41399"/>
                  <a:gd name="connsiteX13" fmla="*/ 27374 w 42275"/>
                  <a:gd name="connsiteY13" fmla="*/ 29884 h 41399"/>
                  <a:gd name="connsiteX14" fmla="*/ 23703 w 42275"/>
                  <a:gd name="connsiteY14" fmla="*/ 39672 h 41399"/>
                  <a:gd name="connsiteX15" fmla="*/ 16516 w 42275"/>
                  <a:gd name="connsiteY15" fmla="*/ 35832 h 41399"/>
                  <a:gd name="connsiteX16" fmla="*/ 5840 w 42275"/>
                  <a:gd name="connsiteY16" fmla="*/ 32038 h 41399"/>
                  <a:gd name="connsiteX17" fmla="*/ 1146 w 42275"/>
                  <a:gd name="connsiteY17" fmla="*/ 27816 h 41399"/>
                  <a:gd name="connsiteX18" fmla="*/ 2149 w 42275"/>
                  <a:gd name="connsiteY18" fmla="*/ 22117 h 41399"/>
                  <a:gd name="connsiteX19" fmla="*/ 31 w 42275"/>
                  <a:gd name="connsiteY19" fmla="*/ 16270 h 41399"/>
                  <a:gd name="connsiteX20" fmla="*/ 3899 w 42275"/>
                  <a:gd name="connsiteY20" fmla="*/ 11073 h 41399"/>
                  <a:gd name="connsiteX21" fmla="*/ 3936 w 42275"/>
                  <a:gd name="connsiteY21" fmla="*/ 10936 h 41399"/>
                  <a:gd name="connsiteX0" fmla="*/ 128786 w 7020285"/>
                  <a:gd name="connsiteY0" fmla="*/ 2102482 h 2165244"/>
                  <a:gd name="connsiteX1" fmla="*/ 66024 w 7020285"/>
                  <a:gd name="connsiteY1" fmla="*/ 2165244 h 2165244"/>
                  <a:gd name="connsiteX2" fmla="*/ 3262 w 7020285"/>
                  <a:gd name="connsiteY2" fmla="*/ 2102482 h 2165244"/>
                  <a:gd name="connsiteX3" fmla="*/ 66024 w 7020285"/>
                  <a:gd name="connsiteY3" fmla="*/ 2039720 h 2165244"/>
                  <a:gd name="connsiteX4" fmla="*/ 128786 w 7020285"/>
                  <a:gd name="connsiteY4" fmla="*/ 2102482 h 2165244"/>
                  <a:gd name="connsiteX0" fmla="*/ 497620 w 7020285"/>
                  <a:gd name="connsiteY0" fmla="*/ 2002477 h 2165244"/>
                  <a:gd name="connsiteX1" fmla="*/ 372095 w 7020285"/>
                  <a:gd name="connsiteY1" fmla="*/ 2128002 h 2165244"/>
                  <a:gd name="connsiteX2" fmla="*/ 246570 w 7020285"/>
                  <a:gd name="connsiteY2" fmla="*/ 2002477 h 2165244"/>
                  <a:gd name="connsiteX3" fmla="*/ 372095 w 7020285"/>
                  <a:gd name="connsiteY3" fmla="*/ 1876952 h 2165244"/>
                  <a:gd name="connsiteX4" fmla="*/ 497620 w 7020285"/>
                  <a:gd name="connsiteY4" fmla="*/ 2002477 h 2165244"/>
                  <a:gd name="connsiteX0" fmla="*/ 985772 w 7020285"/>
                  <a:gd name="connsiteY0" fmla="*/ 1863487 h 2165244"/>
                  <a:gd name="connsiteX1" fmla="*/ 797485 w 7020285"/>
                  <a:gd name="connsiteY1" fmla="*/ 2051774 h 2165244"/>
                  <a:gd name="connsiteX2" fmla="*/ 609198 w 7020285"/>
                  <a:gd name="connsiteY2" fmla="*/ 1863487 h 2165244"/>
                  <a:gd name="connsiteX3" fmla="*/ 797485 w 7020285"/>
                  <a:gd name="connsiteY3" fmla="*/ 1675200 h 2165244"/>
                  <a:gd name="connsiteX4" fmla="*/ 985772 w 7020285"/>
                  <a:gd name="connsiteY4" fmla="*/ 1863487 h 2165244"/>
                  <a:gd name="connsiteX0" fmla="*/ 4729 w 42275"/>
                  <a:gd name="connsiteY0" fmla="*/ 22743 h 41399"/>
                  <a:gd name="connsiteX1" fmla="*/ 2196 w 42275"/>
                  <a:gd name="connsiteY1" fmla="*/ 21946 h 41399"/>
                  <a:gd name="connsiteX2" fmla="*/ 6964 w 42275"/>
                  <a:gd name="connsiteY2" fmla="*/ 31465 h 41399"/>
                  <a:gd name="connsiteX3" fmla="*/ 5856 w 42275"/>
                  <a:gd name="connsiteY3" fmla="*/ 31846 h 41399"/>
                  <a:gd name="connsiteX4" fmla="*/ 16514 w 42275"/>
                  <a:gd name="connsiteY4" fmla="*/ 35656 h 41399"/>
                  <a:gd name="connsiteX5" fmla="*/ 15846 w 42275"/>
                  <a:gd name="connsiteY5" fmla="*/ 33916 h 41399"/>
                  <a:gd name="connsiteX6" fmla="*/ 28863 w 42275"/>
                  <a:gd name="connsiteY6" fmla="*/ 31317 h 41399"/>
                  <a:gd name="connsiteX7" fmla="*/ 27958 w 42275"/>
                  <a:gd name="connsiteY7" fmla="*/ 29361 h 41399"/>
                  <a:gd name="connsiteX8" fmla="*/ 34165 w 42275"/>
                  <a:gd name="connsiteY8" fmla="*/ 19520 h 41399"/>
                  <a:gd name="connsiteX9" fmla="*/ 37532 w 42275"/>
                  <a:gd name="connsiteY9" fmla="*/ 28496 h 41399"/>
                  <a:gd name="connsiteX10" fmla="*/ 40327 w 42275"/>
                  <a:gd name="connsiteY10" fmla="*/ 15417 h 41399"/>
                  <a:gd name="connsiteX11" fmla="*/ 38937 w 42275"/>
                  <a:gd name="connsiteY11" fmla="*/ 19381 h 41399"/>
                  <a:gd name="connsiteX12" fmla="*/ 35636 w 42275"/>
                  <a:gd name="connsiteY12" fmla="*/ 6225 h 41399"/>
                  <a:gd name="connsiteX13" fmla="*/ 35770 w 42275"/>
                  <a:gd name="connsiteY13" fmla="*/ 8593 h 41399"/>
                  <a:gd name="connsiteX14" fmla="*/ 28303 w 42275"/>
                  <a:gd name="connsiteY14" fmla="*/ 8063 h 41399"/>
                  <a:gd name="connsiteX15" fmla="*/ 28059 w 42275"/>
                  <a:gd name="connsiteY15" fmla="*/ 9948 h 41399"/>
                  <a:gd name="connsiteX16" fmla="*/ 21539 w 42275"/>
                  <a:gd name="connsiteY16" fmla="*/ 8095 h 41399"/>
                  <a:gd name="connsiteX17" fmla="*/ 21956 w 42275"/>
                  <a:gd name="connsiteY17" fmla="*/ 8362 h 41399"/>
                  <a:gd name="connsiteX18" fmla="*/ 14036 w 42275"/>
                  <a:gd name="connsiteY18" fmla="*/ 1758 h 41399"/>
                  <a:gd name="connsiteX19" fmla="*/ 15336 w 42275"/>
                  <a:gd name="connsiteY19" fmla="*/ 3106 h 41399"/>
                  <a:gd name="connsiteX20" fmla="*/ 4163 w 42275"/>
                  <a:gd name="connsiteY20" fmla="*/ 12355 h 41399"/>
                  <a:gd name="connsiteX21" fmla="*/ 3936 w 42275"/>
                  <a:gd name="connsiteY21" fmla="*/ 10936 h 41399"/>
                  <a:gd name="connsiteX0" fmla="*/ 3936 w 42275"/>
                  <a:gd name="connsiteY0" fmla="*/ 10936 h 41399"/>
                  <a:gd name="connsiteX1" fmla="*/ 5659 w 42275"/>
                  <a:gd name="connsiteY1" fmla="*/ 3473 h 41399"/>
                  <a:gd name="connsiteX2" fmla="*/ 14041 w 42275"/>
                  <a:gd name="connsiteY2" fmla="*/ 1768 h 41399"/>
                  <a:gd name="connsiteX3" fmla="*/ 22202 w 42275"/>
                  <a:gd name="connsiteY3" fmla="*/ 5335 h 41399"/>
                  <a:gd name="connsiteX4" fmla="*/ 25089 w 42275"/>
                  <a:gd name="connsiteY4" fmla="*/ 7440 h 41399"/>
                  <a:gd name="connsiteX5" fmla="*/ 29869 w 42275"/>
                  <a:gd name="connsiteY5" fmla="*/ 7144 h 41399"/>
                  <a:gd name="connsiteX6" fmla="*/ 33992 w 42275"/>
                  <a:gd name="connsiteY6" fmla="*/ 4617 h 41399"/>
                  <a:gd name="connsiteX7" fmla="*/ 35630 w 42275"/>
                  <a:gd name="connsiteY7" fmla="*/ 8215 h 41399"/>
                  <a:gd name="connsiteX8" fmla="*/ 37033 w 42275"/>
                  <a:gd name="connsiteY8" fmla="*/ 11117 h 41399"/>
                  <a:gd name="connsiteX9" fmla="*/ 40115 w 42275"/>
                  <a:gd name="connsiteY9" fmla="*/ 16627 h 41399"/>
                  <a:gd name="connsiteX10" fmla="*/ 42183 w 42275"/>
                  <a:gd name="connsiteY10" fmla="*/ 24857 h 41399"/>
                  <a:gd name="connsiteX11" fmla="*/ 37440 w 42275"/>
                  <a:gd name="connsiteY11" fmla="*/ 26770 h 41399"/>
                  <a:gd name="connsiteX12" fmla="*/ 34446 w 42275"/>
                  <a:gd name="connsiteY12" fmla="*/ 29906 h 41399"/>
                  <a:gd name="connsiteX13" fmla="*/ 27374 w 42275"/>
                  <a:gd name="connsiteY13" fmla="*/ 29884 h 41399"/>
                  <a:gd name="connsiteX14" fmla="*/ 23703 w 42275"/>
                  <a:gd name="connsiteY14" fmla="*/ 39672 h 41399"/>
                  <a:gd name="connsiteX15" fmla="*/ 16516 w 42275"/>
                  <a:gd name="connsiteY15" fmla="*/ 35832 h 41399"/>
                  <a:gd name="connsiteX16" fmla="*/ 5840 w 42275"/>
                  <a:gd name="connsiteY16" fmla="*/ 32038 h 41399"/>
                  <a:gd name="connsiteX17" fmla="*/ 1146 w 42275"/>
                  <a:gd name="connsiteY17" fmla="*/ 27816 h 41399"/>
                  <a:gd name="connsiteX18" fmla="*/ 2149 w 42275"/>
                  <a:gd name="connsiteY18" fmla="*/ 22117 h 41399"/>
                  <a:gd name="connsiteX19" fmla="*/ 31 w 42275"/>
                  <a:gd name="connsiteY19" fmla="*/ 16270 h 41399"/>
                  <a:gd name="connsiteX20" fmla="*/ 3899 w 42275"/>
                  <a:gd name="connsiteY20" fmla="*/ 11073 h 41399"/>
                  <a:gd name="connsiteX21" fmla="*/ 3936 w 42275"/>
                  <a:gd name="connsiteY21" fmla="*/ 10936 h 41399"/>
                  <a:gd name="connsiteX0" fmla="*/ 128786 w 7020285"/>
                  <a:gd name="connsiteY0" fmla="*/ 2102482 h 2165244"/>
                  <a:gd name="connsiteX1" fmla="*/ 66024 w 7020285"/>
                  <a:gd name="connsiteY1" fmla="*/ 2165244 h 2165244"/>
                  <a:gd name="connsiteX2" fmla="*/ 3262 w 7020285"/>
                  <a:gd name="connsiteY2" fmla="*/ 2102482 h 2165244"/>
                  <a:gd name="connsiteX3" fmla="*/ 66024 w 7020285"/>
                  <a:gd name="connsiteY3" fmla="*/ 2039720 h 2165244"/>
                  <a:gd name="connsiteX4" fmla="*/ 128786 w 7020285"/>
                  <a:gd name="connsiteY4" fmla="*/ 2102482 h 2165244"/>
                  <a:gd name="connsiteX0" fmla="*/ 497620 w 7020285"/>
                  <a:gd name="connsiteY0" fmla="*/ 2002477 h 2165244"/>
                  <a:gd name="connsiteX1" fmla="*/ 372095 w 7020285"/>
                  <a:gd name="connsiteY1" fmla="*/ 2128002 h 2165244"/>
                  <a:gd name="connsiteX2" fmla="*/ 246570 w 7020285"/>
                  <a:gd name="connsiteY2" fmla="*/ 2002477 h 2165244"/>
                  <a:gd name="connsiteX3" fmla="*/ 372095 w 7020285"/>
                  <a:gd name="connsiteY3" fmla="*/ 1876952 h 2165244"/>
                  <a:gd name="connsiteX4" fmla="*/ 497620 w 7020285"/>
                  <a:gd name="connsiteY4" fmla="*/ 2002477 h 2165244"/>
                  <a:gd name="connsiteX0" fmla="*/ 985772 w 7020285"/>
                  <a:gd name="connsiteY0" fmla="*/ 1863487 h 2165244"/>
                  <a:gd name="connsiteX1" fmla="*/ 797485 w 7020285"/>
                  <a:gd name="connsiteY1" fmla="*/ 2051774 h 2165244"/>
                  <a:gd name="connsiteX2" fmla="*/ 609198 w 7020285"/>
                  <a:gd name="connsiteY2" fmla="*/ 1863487 h 2165244"/>
                  <a:gd name="connsiteX3" fmla="*/ 797485 w 7020285"/>
                  <a:gd name="connsiteY3" fmla="*/ 1675200 h 2165244"/>
                  <a:gd name="connsiteX4" fmla="*/ 985772 w 7020285"/>
                  <a:gd name="connsiteY4" fmla="*/ 1863487 h 2165244"/>
                  <a:gd name="connsiteX0" fmla="*/ 4729 w 42275"/>
                  <a:gd name="connsiteY0" fmla="*/ 22743 h 41399"/>
                  <a:gd name="connsiteX1" fmla="*/ 2196 w 42275"/>
                  <a:gd name="connsiteY1" fmla="*/ 21946 h 41399"/>
                  <a:gd name="connsiteX2" fmla="*/ 6964 w 42275"/>
                  <a:gd name="connsiteY2" fmla="*/ 31465 h 41399"/>
                  <a:gd name="connsiteX3" fmla="*/ 5856 w 42275"/>
                  <a:gd name="connsiteY3" fmla="*/ 31846 h 41399"/>
                  <a:gd name="connsiteX4" fmla="*/ 16514 w 42275"/>
                  <a:gd name="connsiteY4" fmla="*/ 35656 h 41399"/>
                  <a:gd name="connsiteX5" fmla="*/ 15846 w 42275"/>
                  <a:gd name="connsiteY5" fmla="*/ 33916 h 41399"/>
                  <a:gd name="connsiteX6" fmla="*/ 28863 w 42275"/>
                  <a:gd name="connsiteY6" fmla="*/ 31317 h 41399"/>
                  <a:gd name="connsiteX7" fmla="*/ 27958 w 42275"/>
                  <a:gd name="connsiteY7" fmla="*/ 29361 h 41399"/>
                  <a:gd name="connsiteX8" fmla="*/ 34165 w 42275"/>
                  <a:gd name="connsiteY8" fmla="*/ 19520 h 41399"/>
                  <a:gd name="connsiteX9" fmla="*/ 37532 w 42275"/>
                  <a:gd name="connsiteY9" fmla="*/ 28496 h 41399"/>
                  <a:gd name="connsiteX10" fmla="*/ 40327 w 42275"/>
                  <a:gd name="connsiteY10" fmla="*/ 15417 h 41399"/>
                  <a:gd name="connsiteX11" fmla="*/ 38937 w 42275"/>
                  <a:gd name="connsiteY11" fmla="*/ 19381 h 41399"/>
                  <a:gd name="connsiteX12" fmla="*/ 35636 w 42275"/>
                  <a:gd name="connsiteY12" fmla="*/ 6225 h 41399"/>
                  <a:gd name="connsiteX13" fmla="*/ 35770 w 42275"/>
                  <a:gd name="connsiteY13" fmla="*/ 8593 h 41399"/>
                  <a:gd name="connsiteX14" fmla="*/ 28303 w 42275"/>
                  <a:gd name="connsiteY14" fmla="*/ 8063 h 41399"/>
                  <a:gd name="connsiteX15" fmla="*/ 28059 w 42275"/>
                  <a:gd name="connsiteY15" fmla="*/ 9948 h 41399"/>
                  <a:gd name="connsiteX16" fmla="*/ 21539 w 42275"/>
                  <a:gd name="connsiteY16" fmla="*/ 8095 h 41399"/>
                  <a:gd name="connsiteX17" fmla="*/ 21956 w 42275"/>
                  <a:gd name="connsiteY17" fmla="*/ 8362 h 41399"/>
                  <a:gd name="connsiteX18" fmla="*/ 14036 w 42275"/>
                  <a:gd name="connsiteY18" fmla="*/ 9487 h 41399"/>
                  <a:gd name="connsiteX19" fmla="*/ 15336 w 42275"/>
                  <a:gd name="connsiteY19" fmla="*/ 3106 h 41399"/>
                  <a:gd name="connsiteX20" fmla="*/ 4163 w 42275"/>
                  <a:gd name="connsiteY20" fmla="*/ 12355 h 41399"/>
                  <a:gd name="connsiteX21" fmla="*/ 3936 w 42275"/>
                  <a:gd name="connsiteY21" fmla="*/ 10936 h 41399"/>
                  <a:gd name="connsiteX0" fmla="*/ 3936 w 42275"/>
                  <a:gd name="connsiteY0" fmla="*/ 7857 h 38320"/>
                  <a:gd name="connsiteX1" fmla="*/ 5659 w 42275"/>
                  <a:gd name="connsiteY1" fmla="*/ 394 h 38320"/>
                  <a:gd name="connsiteX2" fmla="*/ 13867 w 42275"/>
                  <a:gd name="connsiteY2" fmla="*/ 7155 h 38320"/>
                  <a:gd name="connsiteX3" fmla="*/ 22202 w 42275"/>
                  <a:gd name="connsiteY3" fmla="*/ 2256 h 38320"/>
                  <a:gd name="connsiteX4" fmla="*/ 25089 w 42275"/>
                  <a:gd name="connsiteY4" fmla="*/ 4361 h 38320"/>
                  <a:gd name="connsiteX5" fmla="*/ 29869 w 42275"/>
                  <a:gd name="connsiteY5" fmla="*/ 4065 h 38320"/>
                  <a:gd name="connsiteX6" fmla="*/ 33992 w 42275"/>
                  <a:gd name="connsiteY6" fmla="*/ 1538 h 38320"/>
                  <a:gd name="connsiteX7" fmla="*/ 35630 w 42275"/>
                  <a:gd name="connsiteY7" fmla="*/ 5136 h 38320"/>
                  <a:gd name="connsiteX8" fmla="*/ 37033 w 42275"/>
                  <a:gd name="connsiteY8" fmla="*/ 8038 h 38320"/>
                  <a:gd name="connsiteX9" fmla="*/ 40115 w 42275"/>
                  <a:gd name="connsiteY9" fmla="*/ 13548 h 38320"/>
                  <a:gd name="connsiteX10" fmla="*/ 42183 w 42275"/>
                  <a:gd name="connsiteY10" fmla="*/ 21778 h 38320"/>
                  <a:gd name="connsiteX11" fmla="*/ 37440 w 42275"/>
                  <a:gd name="connsiteY11" fmla="*/ 23691 h 38320"/>
                  <a:gd name="connsiteX12" fmla="*/ 34446 w 42275"/>
                  <a:gd name="connsiteY12" fmla="*/ 26827 h 38320"/>
                  <a:gd name="connsiteX13" fmla="*/ 27374 w 42275"/>
                  <a:gd name="connsiteY13" fmla="*/ 26805 h 38320"/>
                  <a:gd name="connsiteX14" fmla="*/ 23703 w 42275"/>
                  <a:gd name="connsiteY14" fmla="*/ 36593 h 38320"/>
                  <a:gd name="connsiteX15" fmla="*/ 16516 w 42275"/>
                  <a:gd name="connsiteY15" fmla="*/ 32753 h 38320"/>
                  <a:gd name="connsiteX16" fmla="*/ 5840 w 42275"/>
                  <a:gd name="connsiteY16" fmla="*/ 28959 h 38320"/>
                  <a:gd name="connsiteX17" fmla="*/ 1146 w 42275"/>
                  <a:gd name="connsiteY17" fmla="*/ 24737 h 38320"/>
                  <a:gd name="connsiteX18" fmla="*/ 2149 w 42275"/>
                  <a:gd name="connsiteY18" fmla="*/ 19038 h 38320"/>
                  <a:gd name="connsiteX19" fmla="*/ 31 w 42275"/>
                  <a:gd name="connsiteY19" fmla="*/ 13191 h 38320"/>
                  <a:gd name="connsiteX20" fmla="*/ 3899 w 42275"/>
                  <a:gd name="connsiteY20" fmla="*/ 7994 h 38320"/>
                  <a:gd name="connsiteX21" fmla="*/ 3936 w 42275"/>
                  <a:gd name="connsiteY21" fmla="*/ 7857 h 38320"/>
                  <a:gd name="connsiteX0" fmla="*/ 128786 w 7020285"/>
                  <a:gd name="connsiteY0" fmla="*/ 1941445 h 2004207"/>
                  <a:gd name="connsiteX1" fmla="*/ 66024 w 7020285"/>
                  <a:gd name="connsiteY1" fmla="*/ 2004207 h 2004207"/>
                  <a:gd name="connsiteX2" fmla="*/ 3262 w 7020285"/>
                  <a:gd name="connsiteY2" fmla="*/ 1941445 h 2004207"/>
                  <a:gd name="connsiteX3" fmla="*/ 66024 w 7020285"/>
                  <a:gd name="connsiteY3" fmla="*/ 1878683 h 2004207"/>
                  <a:gd name="connsiteX4" fmla="*/ 128786 w 7020285"/>
                  <a:gd name="connsiteY4" fmla="*/ 1941445 h 2004207"/>
                  <a:gd name="connsiteX0" fmla="*/ 497620 w 7020285"/>
                  <a:gd name="connsiteY0" fmla="*/ 1841440 h 2004207"/>
                  <a:gd name="connsiteX1" fmla="*/ 372095 w 7020285"/>
                  <a:gd name="connsiteY1" fmla="*/ 1966965 h 2004207"/>
                  <a:gd name="connsiteX2" fmla="*/ 246570 w 7020285"/>
                  <a:gd name="connsiteY2" fmla="*/ 1841440 h 2004207"/>
                  <a:gd name="connsiteX3" fmla="*/ 372095 w 7020285"/>
                  <a:gd name="connsiteY3" fmla="*/ 1715915 h 2004207"/>
                  <a:gd name="connsiteX4" fmla="*/ 497620 w 7020285"/>
                  <a:gd name="connsiteY4" fmla="*/ 1841440 h 2004207"/>
                  <a:gd name="connsiteX0" fmla="*/ 985772 w 7020285"/>
                  <a:gd name="connsiteY0" fmla="*/ 1702450 h 2004207"/>
                  <a:gd name="connsiteX1" fmla="*/ 797485 w 7020285"/>
                  <a:gd name="connsiteY1" fmla="*/ 1890737 h 2004207"/>
                  <a:gd name="connsiteX2" fmla="*/ 609198 w 7020285"/>
                  <a:gd name="connsiteY2" fmla="*/ 1702450 h 2004207"/>
                  <a:gd name="connsiteX3" fmla="*/ 797485 w 7020285"/>
                  <a:gd name="connsiteY3" fmla="*/ 1514163 h 2004207"/>
                  <a:gd name="connsiteX4" fmla="*/ 985772 w 7020285"/>
                  <a:gd name="connsiteY4" fmla="*/ 1702450 h 2004207"/>
                  <a:gd name="connsiteX0" fmla="*/ 4729 w 42275"/>
                  <a:gd name="connsiteY0" fmla="*/ 19664 h 38320"/>
                  <a:gd name="connsiteX1" fmla="*/ 2196 w 42275"/>
                  <a:gd name="connsiteY1" fmla="*/ 18867 h 38320"/>
                  <a:gd name="connsiteX2" fmla="*/ 6964 w 42275"/>
                  <a:gd name="connsiteY2" fmla="*/ 28386 h 38320"/>
                  <a:gd name="connsiteX3" fmla="*/ 5856 w 42275"/>
                  <a:gd name="connsiteY3" fmla="*/ 28767 h 38320"/>
                  <a:gd name="connsiteX4" fmla="*/ 16514 w 42275"/>
                  <a:gd name="connsiteY4" fmla="*/ 32577 h 38320"/>
                  <a:gd name="connsiteX5" fmla="*/ 15846 w 42275"/>
                  <a:gd name="connsiteY5" fmla="*/ 30837 h 38320"/>
                  <a:gd name="connsiteX6" fmla="*/ 28863 w 42275"/>
                  <a:gd name="connsiteY6" fmla="*/ 28238 h 38320"/>
                  <a:gd name="connsiteX7" fmla="*/ 27958 w 42275"/>
                  <a:gd name="connsiteY7" fmla="*/ 26282 h 38320"/>
                  <a:gd name="connsiteX8" fmla="*/ 34165 w 42275"/>
                  <a:gd name="connsiteY8" fmla="*/ 16441 h 38320"/>
                  <a:gd name="connsiteX9" fmla="*/ 37532 w 42275"/>
                  <a:gd name="connsiteY9" fmla="*/ 25417 h 38320"/>
                  <a:gd name="connsiteX10" fmla="*/ 40327 w 42275"/>
                  <a:gd name="connsiteY10" fmla="*/ 12338 h 38320"/>
                  <a:gd name="connsiteX11" fmla="*/ 38937 w 42275"/>
                  <a:gd name="connsiteY11" fmla="*/ 16302 h 38320"/>
                  <a:gd name="connsiteX12" fmla="*/ 35636 w 42275"/>
                  <a:gd name="connsiteY12" fmla="*/ 3146 h 38320"/>
                  <a:gd name="connsiteX13" fmla="*/ 35770 w 42275"/>
                  <a:gd name="connsiteY13" fmla="*/ 5514 h 38320"/>
                  <a:gd name="connsiteX14" fmla="*/ 28303 w 42275"/>
                  <a:gd name="connsiteY14" fmla="*/ 4984 h 38320"/>
                  <a:gd name="connsiteX15" fmla="*/ 28059 w 42275"/>
                  <a:gd name="connsiteY15" fmla="*/ 6869 h 38320"/>
                  <a:gd name="connsiteX16" fmla="*/ 21539 w 42275"/>
                  <a:gd name="connsiteY16" fmla="*/ 5016 h 38320"/>
                  <a:gd name="connsiteX17" fmla="*/ 21956 w 42275"/>
                  <a:gd name="connsiteY17" fmla="*/ 5283 h 38320"/>
                  <a:gd name="connsiteX18" fmla="*/ 14036 w 42275"/>
                  <a:gd name="connsiteY18" fmla="*/ 6408 h 38320"/>
                  <a:gd name="connsiteX19" fmla="*/ 15336 w 42275"/>
                  <a:gd name="connsiteY19" fmla="*/ 27 h 38320"/>
                  <a:gd name="connsiteX20" fmla="*/ 4163 w 42275"/>
                  <a:gd name="connsiteY20" fmla="*/ 9276 h 38320"/>
                  <a:gd name="connsiteX21" fmla="*/ 3936 w 42275"/>
                  <a:gd name="connsiteY21" fmla="*/ 7857 h 38320"/>
                  <a:gd name="connsiteX0" fmla="*/ 3936 w 42275"/>
                  <a:gd name="connsiteY0" fmla="*/ 7466 h 37929"/>
                  <a:gd name="connsiteX1" fmla="*/ 5659 w 42275"/>
                  <a:gd name="connsiteY1" fmla="*/ 3 h 37929"/>
                  <a:gd name="connsiteX2" fmla="*/ 13867 w 42275"/>
                  <a:gd name="connsiteY2" fmla="*/ 6764 h 37929"/>
                  <a:gd name="connsiteX3" fmla="*/ 22202 w 42275"/>
                  <a:gd name="connsiteY3" fmla="*/ 1865 h 37929"/>
                  <a:gd name="connsiteX4" fmla="*/ 25089 w 42275"/>
                  <a:gd name="connsiteY4" fmla="*/ 3970 h 37929"/>
                  <a:gd name="connsiteX5" fmla="*/ 29869 w 42275"/>
                  <a:gd name="connsiteY5" fmla="*/ 3674 h 37929"/>
                  <a:gd name="connsiteX6" fmla="*/ 33992 w 42275"/>
                  <a:gd name="connsiteY6" fmla="*/ 1147 h 37929"/>
                  <a:gd name="connsiteX7" fmla="*/ 35630 w 42275"/>
                  <a:gd name="connsiteY7" fmla="*/ 4745 h 37929"/>
                  <a:gd name="connsiteX8" fmla="*/ 37033 w 42275"/>
                  <a:gd name="connsiteY8" fmla="*/ 7647 h 37929"/>
                  <a:gd name="connsiteX9" fmla="*/ 40115 w 42275"/>
                  <a:gd name="connsiteY9" fmla="*/ 13157 h 37929"/>
                  <a:gd name="connsiteX10" fmla="*/ 42183 w 42275"/>
                  <a:gd name="connsiteY10" fmla="*/ 21387 h 37929"/>
                  <a:gd name="connsiteX11" fmla="*/ 37440 w 42275"/>
                  <a:gd name="connsiteY11" fmla="*/ 23300 h 37929"/>
                  <a:gd name="connsiteX12" fmla="*/ 34446 w 42275"/>
                  <a:gd name="connsiteY12" fmla="*/ 26436 h 37929"/>
                  <a:gd name="connsiteX13" fmla="*/ 27374 w 42275"/>
                  <a:gd name="connsiteY13" fmla="*/ 26414 h 37929"/>
                  <a:gd name="connsiteX14" fmla="*/ 23703 w 42275"/>
                  <a:gd name="connsiteY14" fmla="*/ 36202 h 37929"/>
                  <a:gd name="connsiteX15" fmla="*/ 16516 w 42275"/>
                  <a:gd name="connsiteY15" fmla="*/ 32362 h 37929"/>
                  <a:gd name="connsiteX16" fmla="*/ 5840 w 42275"/>
                  <a:gd name="connsiteY16" fmla="*/ 28568 h 37929"/>
                  <a:gd name="connsiteX17" fmla="*/ 1146 w 42275"/>
                  <a:gd name="connsiteY17" fmla="*/ 24346 h 37929"/>
                  <a:gd name="connsiteX18" fmla="*/ 2149 w 42275"/>
                  <a:gd name="connsiteY18" fmla="*/ 18647 h 37929"/>
                  <a:gd name="connsiteX19" fmla="*/ 31 w 42275"/>
                  <a:gd name="connsiteY19" fmla="*/ 12800 h 37929"/>
                  <a:gd name="connsiteX20" fmla="*/ 3899 w 42275"/>
                  <a:gd name="connsiteY20" fmla="*/ 7603 h 37929"/>
                  <a:gd name="connsiteX21" fmla="*/ 3936 w 42275"/>
                  <a:gd name="connsiteY21" fmla="*/ 7466 h 37929"/>
                  <a:gd name="connsiteX0" fmla="*/ 128786 w 7020285"/>
                  <a:gd name="connsiteY0" fmla="*/ 1920995 h 1983757"/>
                  <a:gd name="connsiteX1" fmla="*/ 66024 w 7020285"/>
                  <a:gd name="connsiteY1" fmla="*/ 1983757 h 1983757"/>
                  <a:gd name="connsiteX2" fmla="*/ 3262 w 7020285"/>
                  <a:gd name="connsiteY2" fmla="*/ 1920995 h 1983757"/>
                  <a:gd name="connsiteX3" fmla="*/ 66024 w 7020285"/>
                  <a:gd name="connsiteY3" fmla="*/ 1858233 h 1983757"/>
                  <a:gd name="connsiteX4" fmla="*/ 128786 w 7020285"/>
                  <a:gd name="connsiteY4" fmla="*/ 1920995 h 1983757"/>
                  <a:gd name="connsiteX0" fmla="*/ 497620 w 7020285"/>
                  <a:gd name="connsiteY0" fmla="*/ 1820990 h 1983757"/>
                  <a:gd name="connsiteX1" fmla="*/ 372095 w 7020285"/>
                  <a:gd name="connsiteY1" fmla="*/ 1946515 h 1983757"/>
                  <a:gd name="connsiteX2" fmla="*/ 246570 w 7020285"/>
                  <a:gd name="connsiteY2" fmla="*/ 1820990 h 1983757"/>
                  <a:gd name="connsiteX3" fmla="*/ 372095 w 7020285"/>
                  <a:gd name="connsiteY3" fmla="*/ 1695465 h 1983757"/>
                  <a:gd name="connsiteX4" fmla="*/ 497620 w 7020285"/>
                  <a:gd name="connsiteY4" fmla="*/ 1820990 h 1983757"/>
                  <a:gd name="connsiteX0" fmla="*/ 985772 w 7020285"/>
                  <a:gd name="connsiteY0" fmla="*/ 1682000 h 1983757"/>
                  <a:gd name="connsiteX1" fmla="*/ 797485 w 7020285"/>
                  <a:gd name="connsiteY1" fmla="*/ 1870287 h 1983757"/>
                  <a:gd name="connsiteX2" fmla="*/ 609198 w 7020285"/>
                  <a:gd name="connsiteY2" fmla="*/ 1682000 h 1983757"/>
                  <a:gd name="connsiteX3" fmla="*/ 797485 w 7020285"/>
                  <a:gd name="connsiteY3" fmla="*/ 1493713 h 1983757"/>
                  <a:gd name="connsiteX4" fmla="*/ 985772 w 7020285"/>
                  <a:gd name="connsiteY4" fmla="*/ 1682000 h 1983757"/>
                  <a:gd name="connsiteX0" fmla="*/ 4729 w 42275"/>
                  <a:gd name="connsiteY0" fmla="*/ 19273 h 37929"/>
                  <a:gd name="connsiteX1" fmla="*/ 2196 w 42275"/>
                  <a:gd name="connsiteY1" fmla="*/ 18476 h 37929"/>
                  <a:gd name="connsiteX2" fmla="*/ 6964 w 42275"/>
                  <a:gd name="connsiteY2" fmla="*/ 27995 h 37929"/>
                  <a:gd name="connsiteX3" fmla="*/ 5856 w 42275"/>
                  <a:gd name="connsiteY3" fmla="*/ 28376 h 37929"/>
                  <a:gd name="connsiteX4" fmla="*/ 16514 w 42275"/>
                  <a:gd name="connsiteY4" fmla="*/ 32186 h 37929"/>
                  <a:gd name="connsiteX5" fmla="*/ 15846 w 42275"/>
                  <a:gd name="connsiteY5" fmla="*/ 30446 h 37929"/>
                  <a:gd name="connsiteX6" fmla="*/ 28863 w 42275"/>
                  <a:gd name="connsiteY6" fmla="*/ 27847 h 37929"/>
                  <a:gd name="connsiteX7" fmla="*/ 27958 w 42275"/>
                  <a:gd name="connsiteY7" fmla="*/ 25891 h 37929"/>
                  <a:gd name="connsiteX8" fmla="*/ 34165 w 42275"/>
                  <a:gd name="connsiteY8" fmla="*/ 16050 h 37929"/>
                  <a:gd name="connsiteX9" fmla="*/ 37532 w 42275"/>
                  <a:gd name="connsiteY9" fmla="*/ 25026 h 37929"/>
                  <a:gd name="connsiteX10" fmla="*/ 40327 w 42275"/>
                  <a:gd name="connsiteY10" fmla="*/ 11947 h 37929"/>
                  <a:gd name="connsiteX11" fmla="*/ 38937 w 42275"/>
                  <a:gd name="connsiteY11" fmla="*/ 15911 h 37929"/>
                  <a:gd name="connsiteX12" fmla="*/ 35636 w 42275"/>
                  <a:gd name="connsiteY12" fmla="*/ 2755 h 37929"/>
                  <a:gd name="connsiteX13" fmla="*/ 35770 w 42275"/>
                  <a:gd name="connsiteY13" fmla="*/ 5123 h 37929"/>
                  <a:gd name="connsiteX14" fmla="*/ 28303 w 42275"/>
                  <a:gd name="connsiteY14" fmla="*/ 4593 h 37929"/>
                  <a:gd name="connsiteX15" fmla="*/ 28059 w 42275"/>
                  <a:gd name="connsiteY15" fmla="*/ 6478 h 37929"/>
                  <a:gd name="connsiteX16" fmla="*/ 21539 w 42275"/>
                  <a:gd name="connsiteY16" fmla="*/ 4625 h 37929"/>
                  <a:gd name="connsiteX17" fmla="*/ 21956 w 42275"/>
                  <a:gd name="connsiteY17" fmla="*/ 4892 h 37929"/>
                  <a:gd name="connsiteX18" fmla="*/ 14036 w 42275"/>
                  <a:gd name="connsiteY18" fmla="*/ 6017 h 37929"/>
                  <a:gd name="connsiteX19" fmla="*/ 16321 w 42275"/>
                  <a:gd name="connsiteY19" fmla="*/ 9022 h 37929"/>
                  <a:gd name="connsiteX20" fmla="*/ 4163 w 42275"/>
                  <a:gd name="connsiteY20" fmla="*/ 8885 h 37929"/>
                  <a:gd name="connsiteX21" fmla="*/ 3936 w 42275"/>
                  <a:gd name="connsiteY21" fmla="*/ 7466 h 37929"/>
                  <a:gd name="connsiteX0" fmla="*/ 3936 w 42275"/>
                  <a:gd name="connsiteY0" fmla="*/ 6881 h 37344"/>
                  <a:gd name="connsiteX1" fmla="*/ 7282 w 42275"/>
                  <a:gd name="connsiteY1" fmla="*/ 8068 h 37344"/>
                  <a:gd name="connsiteX2" fmla="*/ 13867 w 42275"/>
                  <a:gd name="connsiteY2" fmla="*/ 6179 h 37344"/>
                  <a:gd name="connsiteX3" fmla="*/ 22202 w 42275"/>
                  <a:gd name="connsiteY3" fmla="*/ 1280 h 37344"/>
                  <a:gd name="connsiteX4" fmla="*/ 25089 w 42275"/>
                  <a:gd name="connsiteY4" fmla="*/ 3385 h 37344"/>
                  <a:gd name="connsiteX5" fmla="*/ 29869 w 42275"/>
                  <a:gd name="connsiteY5" fmla="*/ 3089 h 37344"/>
                  <a:gd name="connsiteX6" fmla="*/ 33992 w 42275"/>
                  <a:gd name="connsiteY6" fmla="*/ 562 h 37344"/>
                  <a:gd name="connsiteX7" fmla="*/ 35630 w 42275"/>
                  <a:gd name="connsiteY7" fmla="*/ 4160 h 37344"/>
                  <a:gd name="connsiteX8" fmla="*/ 37033 w 42275"/>
                  <a:gd name="connsiteY8" fmla="*/ 7062 h 37344"/>
                  <a:gd name="connsiteX9" fmla="*/ 40115 w 42275"/>
                  <a:gd name="connsiteY9" fmla="*/ 12572 h 37344"/>
                  <a:gd name="connsiteX10" fmla="*/ 42183 w 42275"/>
                  <a:gd name="connsiteY10" fmla="*/ 20802 h 37344"/>
                  <a:gd name="connsiteX11" fmla="*/ 37440 w 42275"/>
                  <a:gd name="connsiteY11" fmla="*/ 22715 h 37344"/>
                  <a:gd name="connsiteX12" fmla="*/ 34446 w 42275"/>
                  <a:gd name="connsiteY12" fmla="*/ 25851 h 37344"/>
                  <a:gd name="connsiteX13" fmla="*/ 27374 w 42275"/>
                  <a:gd name="connsiteY13" fmla="*/ 25829 h 37344"/>
                  <a:gd name="connsiteX14" fmla="*/ 23703 w 42275"/>
                  <a:gd name="connsiteY14" fmla="*/ 35617 h 37344"/>
                  <a:gd name="connsiteX15" fmla="*/ 16516 w 42275"/>
                  <a:gd name="connsiteY15" fmla="*/ 31777 h 37344"/>
                  <a:gd name="connsiteX16" fmla="*/ 5840 w 42275"/>
                  <a:gd name="connsiteY16" fmla="*/ 27983 h 37344"/>
                  <a:gd name="connsiteX17" fmla="*/ 1146 w 42275"/>
                  <a:gd name="connsiteY17" fmla="*/ 23761 h 37344"/>
                  <a:gd name="connsiteX18" fmla="*/ 2149 w 42275"/>
                  <a:gd name="connsiteY18" fmla="*/ 18062 h 37344"/>
                  <a:gd name="connsiteX19" fmla="*/ 31 w 42275"/>
                  <a:gd name="connsiteY19" fmla="*/ 12215 h 37344"/>
                  <a:gd name="connsiteX20" fmla="*/ 3899 w 42275"/>
                  <a:gd name="connsiteY20" fmla="*/ 7018 h 37344"/>
                  <a:gd name="connsiteX21" fmla="*/ 3936 w 42275"/>
                  <a:gd name="connsiteY21" fmla="*/ 6881 h 37344"/>
                  <a:gd name="connsiteX0" fmla="*/ 128786 w 7020285"/>
                  <a:gd name="connsiteY0" fmla="*/ 1890398 h 1953160"/>
                  <a:gd name="connsiteX1" fmla="*/ 66024 w 7020285"/>
                  <a:gd name="connsiteY1" fmla="*/ 1953160 h 1953160"/>
                  <a:gd name="connsiteX2" fmla="*/ 3262 w 7020285"/>
                  <a:gd name="connsiteY2" fmla="*/ 1890398 h 1953160"/>
                  <a:gd name="connsiteX3" fmla="*/ 66024 w 7020285"/>
                  <a:gd name="connsiteY3" fmla="*/ 1827636 h 1953160"/>
                  <a:gd name="connsiteX4" fmla="*/ 128786 w 7020285"/>
                  <a:gd name="connsiteY4" fmla="*/ 1890398 h 1953160"/>
                  <a:gd name="connsiteX0" fmla="*/ 497620 w 7020285"/>
                  <a:gd name="connsiteY0" fmla="*/ 1790393 h 1953160"/>
                  <a:gd name="connsiteX1" fmla="*/ 372095 w 7020285"/>
                  <a:gd name="connsiteY1" fmla="*/ 1915918 h 1953160"/>
                  <a:gd name="connsiteX2" fmla="*/ 246570 w 7020285"/>
                  <a:gd name="connsiteY2" fmla="*/ 1790393 h 1953160"/>
                  <a:gd name="connsiteX3" fmla="*/ 372095 w 7020285"/>
                  <a:gd name="connsiteY3" fmla="*/ 1664868 h 1953160"/>
                  <a:gd name="connsiteX4" fmla="*/ 497620 w 7020285"/>
                  <a:gd name="connsiteY4" fmla="*/ 1790393 h 1953160"/>
                  <a:gd name="connsiteX0" fmla="*/ 985772 w 7020285"/>
                  <a:gd name="connsiteY0" fmla="*/ 1651403 h 1953160"/>
                  <a:gd name="connsiteX1" fmla="*/ 797485 w 7020285"/>
                  <a:gd name="connsiteY1" fmla="*/ 1839690 h 1953160"/>
                  <a:gd name="connsiteX2" fmla="*/ 609198 w 7020285"/>
                  <a:gd name="connsiteY2" fmla="*/ 1651403 h 1953160"/>
                  <a:gd name="connsiteX3" fmla="*/ 797485 w 7020285"/>
                  <a:gd name="connsiteY3" fmla="*/ 1463116 h 1953160"/>
                  <a:gd name="connsiteX4" fmla="*/ 985772 w 7020285"/>
                  <a:gd name="connsiteY4" fmla="*/ 1651403 h 1953160"/>
                  <a:gd name="connsiteX0" fmla="*/ 4729 w 42275"/>
                  <a:gd name="connsiteY0" fmla="*/ 18688 h 37344"/>
                  <a:gd name="connsiteX1" fmla="*/ 2196 w 42275"/>
                  <a:gd name="connsiteY1" fmla="*/ 17891 h 37344"/>
                  <a:gd name="connsiteX2" fmla="*/ 6964 w 42275"/>
                  <a:gd name="connsiteY2" fmla="*/ 27410 h 37344"/>
                  <a:gd name="connsiteX3" fmla="*/ 5856 w 42275"/>
                  <a:gd name="connsiteY3" fmla="*/ 27791 h 37344"/>
                  <a:gd name="connsiteX4" fmla="*/ 16514 w 42275"/>
                  <a:gd name="connsiteY4" fmla="*/ 31601 h 37344"/>
                  <a:gd name="connsiteX5" fmla="*/ 15846 w 42275"/>
                  <a:gd name="connsiteY5" fmla="*/ 29861 h 37344"/>
                  <a:gd name="connsiteX6" fmla="*/ 28863 w 42275"/>
                  <a:gd name="connsiteY6" fmla="*/ 27262 h 37344"/>
                  <a:gd name="connsiteX7" fmla="*/ 27958 w 42275"/>
                  <a:gd name="connsiteY7" fmla="*/ 25306 h 37344"/>
                  <a:gd name="connsiteX8" fmla="*/ 34165 w 42275"/>
                  <a:gd name="connsiteY8" fmla="*/ 15465 h 37344"/>
                  <a:gd name="connsiteX9" fmla="*/ 37532 w 42275"/>
                  <a:gd name="connsiteY9" fmla="*/ 24441 h 37344"/>
                  <a:gd name="connsiteX10" fmla="*/ 40327 w 42275"/>
                  <a:gd name="connsiteY10" fmla="*/ 11362 h 37344"/>
                  <a:gd name="connsiteX11" fmla="*/ 38937 w 42275"/>
                  <a:gd name="connsiteY11" fmla="*/ 15326 h 37344"/>
                  <a:gd name="connsiteX12" fmla="*/ 35636 w 42275"/>
                  <a:gd name="connsiteY12" fmla="*/ 2170 h 37344"/>
                  <a:gd name="connsiteX13" fmla="*/ 35770 w 42275"/>
                  <a:gd name="connsiteY13" fmla="*/ 4538 h 37344"/>
                  <a:gd name="connsiteX14" fmla="*/ 28303 w 42275"/>
                  <a:gd name="connsiteY14" fmla="*/ 4008 h 37344"/>
                  <a:gd name="connsiteX15" fmla="*/ 28059 w 42275"/>
                  <a:gd name="connsiteY15" fmla="*/ 5893 h 37344"/>
                  <a:gd name="connsiteX16" fmla="*/ 21539 w 42275"/>
                  <a:gd name="connsiteY16" fmla="*/ 4040 h 37344"/>
                  <a:gd name="connsiteX17" fmla="*/ 21956 w 42275"/>
                  <a:gd name="connsiteY17" fmla="*/ 4307 h 37344"/>
                  <a:gd name="connsiteX18" fmla="*/ 14036 w 42275"/>
                  <a:gd name="connsiteY18" fmla="*/ 5432 h 37344"/>
                  <a:gd name="connsiteX19" fmla="*/ 16321 w 42275"/>
                  <a:gd name="connsiteY19" fmla="*/ 8437 h 37344"/>
                  <a:gd name="connsiteX20" fmla="*/ 4163 w 42275"/>
                  <a:gd name="connsiteY20" fmla="*/ 8300 h 37344"/>
                  <a:gd name="connsiteX21" fmla="*/ 3936 w 42275"/>
                  <a:gd name="connsiteY21" fmla="*/ 6881 h 37344"/>
                  <a:gd name="connsiteX0" fmla="*/ 3916 w 42255"/>
                  <a:gd name="connsiteY0" fmla="*/ 6881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3916 w 42255"/>
                  <a:gd name="connsiteY21" fmla="*/ 6881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8300 h 37344"/>
                  <a:gd name="connsiteX21" fmla="*/ 3916 w 42255"/>
                  <a:gd name="connsiteY21" fmla="*/ 6881 h 37344"/>
                  <a:gd name="connsiteX0" fmla="*/ 3916 w 42255"/>
                  <a:gd name="connsiteY0" fmla="*/ 6881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3916 w 42255"/>
                  <a:gd name="connsiteY21" fmla="*/ 6881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8300 h 37344"/>
                  <a:gd name="connsiteX21" fmla="*/ 4612 w 42255"/>
                  <a:gd name="connsiteY21" fmla="*/ 9089 h 37344"/>
                  <a:gd name="connsiteX0" fmla="*/ 3916 w 42255"/>
                  <a:gd name="connsiteY0" fmla="*/ 6881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3916 w 42255"/>
                  <a:gd name="connsiteY21" fmla="*/ 6881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3879 w 42255"/>
                  <a:gd name="connsiteY20" fmla="*/ 7018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494 w 42255"/>
                  <a:gd name="connsiteY4" fmla="*/ 31601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496 w 42255"/>
                  <a:gd name="connsiteY15" fmla="*/ 31777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683 w 42255"/>
                  <a:gd name="connsiteY14" fmla="*/ 35617 h 37344"/>
                  <a:gd name="connsiteX15" fmla="*/ 16612 w 42255"/>
                  <a:gd name="connsiteY15" fmla="*/ 28648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103 w 42255"/>
                  <a:gd name="connsiteY14" fmla="*/ 30648 h 37344"/>
                  <a:gd name="connsiteX15" fmla="*/ 16612 w 42255"/>
                  <a:gd name="connsiteY15" fmla="*/ 28648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7512 w 42255"/>
                  <a:gd name="connsiteY9" fmla="*/ 24441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55"/>
                  <a:gd name="connsiteY0" fmla="*/ 8905 h 37344"/>
                  <a:gd name="connsiteX1" fmla="*/ 7262 w 42255"/>
                  <a:gd name="connsiteY1" fmla="*/ 8068 h 37344"/>
                  <a:gd name="connsiteX2" fmla="*/ 13847 w 42255"/>
                  <a:gd name="connsiteY2" fmla="*/ 6179 h 37344"/>
                  <a:gd name="connsiteX3" fmla="*/ 22182 w 42255"/>
                  <a:gd name="connsiteY3" fmla="*/ 1280 h 37344"/>
                  <a:gd name="connsiteX4" fmla="*/ 25069 w 42255"/>
                  <a:gd name="connsiteY4" fmla="*/ 3385 h 37344"/>
                  <a:gd name="connsiteX5" fmla="*/ 29849 w 42255"/>
                  <a:gd name="connsiteY5" fmla="*/ 3089 h 37344"/>
                  <a:gd name="connsiteX6" fmla="*/ 33972 w 42255"/>
                  <a:gd name="connsiteY6" fmla="*/ 562 h 37344"/>
                  <a:gd name="connsiteX7" fmla="*/ 35610 w 42255"/>
                  <a:gd name="connsiteY7" fmla="*/ 4160 h 37344"/>
                  <a:gd name="connsiteX8" fmla="*/ 37013 w 42255"/>
                  <a:gd name="connsiteY8" fmla="*/ 7062 h 37344"/>
                  <a:gd name="connsiteX9" fmla="*/ 40095 w 42255"/>
                  <a:gd name="connsiteY9" fmla="*/ 12572 h 37344"/>
                  <a:gd name="connsiteX10" fmla="*/ 42163 w 42255"/>
                  <a:gd name="connsiteY10" fmla="*/ 20802 h 37344"/>
                  <a:gd name="connsiteX11" fmla="*/ 37420 w 42255"/>
                  <a:gd name="connsiteY11" fmla="*/ 22715 h 37344"/>
                  <a:gd name="connsiteX12" fmla="*/ 34426 w 42255"/>
                  <a:gd name="connsiteY12" fmla="*/ 25851 h 37344"/>
                  <a:gd name="connsiteX13" fmla="*/ 27354 w 42255"/>
                  <a:gd name="connsiteY13" fmla="*/ 25829 h 37344"/>
                  <a:gd name="connsiteX14" fmla="*/ 23103 w 42255"/>
                  <a:gd name="connsiteY14" fmla="*/ 30648 h 37344"/>
                  <a:gd name="connsiteX15" fmla="*/ 16612 w 42255"/>
                  <a:gd name="connsiteY15" fmla="*/ 28648 h 37344"/>
                  <a:gd name="connsiteX16" fmla="*/ 5820 w 42255"/>
                  <a:gd name="connsiteY16" fmla="*/ 27983 h 37344"/>
                  <a:gd name="connsiteX17" fmla="*/ 1126 w 42255"/>
                  <a:gd name="connsiteY17" fmla="*/ 23761 h 37344"/>
                  <a:gd name="connsiteX18" fmla="*/ 2129 w 42255"/>
                  <a:gd name="connsiteY18" fmla="*/ 18062 h 37344"/>
                  <a:gd name="connsiteX19" fmla="*/ 2909 w 42255"/>
                  <a:gd name="connsiteY19" fmla="*/ 12399 h 37344"/>
                  <a:gd name="connsiteX20" fmla="*/ 4459 w 42255"/>
                  <a:gd name="connsiteY20" fmla="*/ 10147 h 37344"/>
                  <a:gd name="connsiteX21" fmla="*/ 4206 w 42255"/>
                  <a:gd name="connsiteY21" fmla="*/ 8905 h 37344"/>
                  <a:gd name="connsiteX0" fmla="*/ 125524 w 7017023"/>
                  <a:gd name="connsiteY0" fmla="*/ 1890398 h 1953160"/>
                  <a:gd name="connsiteX1" fmla="*/ 62762 w 7017023"/>
                  <a:gd name="connsiteY1" fmla="*/ 1953160 h 1953160"/>
                  <a:gd name="connsiteX2" fmla="*/ 0 w 7017023"/>
                  <a:gd name="connsiteY2" fmla="*/ 1890398 h 1953160"/>
                  <a:gd name="connsiteX3" fmla="*/ 62762 w 7017023"/>
                  <a:gd name="connsiteY3" fmla="*/ 1827636 h 1953160"/>
                  <a:gd name="connsiteX4" fmla="*/ 125524 w 7017023"/>
                  <a:gd name="connsiteY4" fmla="*/ 1890398 h 1953160"/>
                  <a:gd name="connsiteX0" fmla="*/ 494358 w 7017023"/>
                  <a:gd name="connsiteY0" fmla="*/ 1790393 h 1953160"/>
                  <a:gd name="connsiteX1" fmla="*/ 368833 w 7017023"/>
                  <a:gd name="connsiteY1" fmla="*/ 1915918 h 1953160"/>
                  <a:gd name="connsiteX2" fmla="*/ 243308 w 7017023"/>
                  <a:gd name="connsiteY2" fmla="*/ 1790393 h 1953160"/>
                  <a:gd name="connsiteX3" fmla="*/ 368833 w 7017023"/>
                  <a:gd name="connsiteY3" fmla="*/ 1664868 h 1953160"/>
                  <a:gd name="connsiteX4" fmla="*/ 494358 w 7017023"/>
                  <a:gd name="connsiteY4" fmla="*/ 1790393 h 1953160"/>
                  <a:gd name="connsiteX0" fmla="*/ 982510 w 7017023"/>
                  <a:gd name="connsiteY0" fmla="*/ 1651403 h 1953160"/>
                  <a:gd name="connsiteX1" fmla="*/ 794223 w 7017023"/>
                  <a:gd name="connsiteY1" fmla="*/ 1839690 h 1953160"/>
                  <a:gd name="connsiteX2" fmla="*/ 605936 w 7017023"/>
                  <a:gd name="connsiteY2" fmla="*/ 1651403 h 1953160"/>
                  <a:gd name="connsiteX3" fmla="*/ 794223 w 7017023"/>
                  <a:gd name="connsiteY3" fmla="*/ 1463116 h 1953160"/>
                  <a:gd name="connsiteX4" fmla="*/ 982510 w 7017023"/>
                  <a:gd name="connsiteY4" fmla="*/ 1651403 h 1953160"/>
                  <a:gd name="connsiteX0" fmla="*/ 4709 w 42255"/>
                  <a:gd name="connsiteY0" fmla="*/ 18688 h 37344"/>
                  <a:gd name="connsiteX1" fmla="*/ 2176 w 42255"/>
                  <a:gd name="connsiteY1" fmla="*/ 17891 h 37344"/>
                  <a:gd name="connsiteX2" fmla="*/ 6944 w 42255"/>
                  <a:gd name="connsiteY2" fmla="*/ 27410 h 37344"/>
                  <a:gd name="connsiteX3" fmla="*/ 5836 w 42255"/>
                  <a:gd name="connsiteY3" fmla="*/ 27791 h 37344"/>
                  <a:gd name="connsiteX4" fmla="*/ 16610 w 42255"/>
                  <a:gd name="connsiteY4" fmla="*/ 28656 h 37344"/>
                  <a:gd name="connsiteX5" fmla="*/ 15826 w 42255"/>
                  <a:gd name="connsiteY5" fmla="*/ 29861 h 37344"/>
                  <a:gd name="connsiteX6" fmla="*/ 28843 w 42255"/>
                  <a:gd name="connsiteY6" fmla="*/ 27262 h 37344"/>
                  <a:gd name="connsiteX7" fmla="*/ 27938 w 42255"/>
                  <a:gd name="connsiteY7" fmla="*/ 25306 h 37344"/>
                  <a:gd name="connsiteX8" fmla="*/ 34145 w 42255"/>
                  <a:gd name="connsiteY8" fmla="*/ 15465 h 37344"/>
                  <a:gd name="connsiteX9" fmla="*/ 38034 w 42255"/>
                  <a:gd name="connsiteY9" fmla="*/ 29962 h 37344"/>
                  <a:gd name="connsiteX10" fmla="*/ 40307 w 42255"/>
                  <a:gd name="connsiteY10" fmla="*/ 11362 h 37344"/>
                  <a:gd name="connsiteX11" fmla="*/ 38917 w 42255"/>
                  <a:gd name="connsiteY11" fmla="*/ 15326 h 37344"/>
                  <a:gd name="connsiteX12" fmla="*/ 35616 w 42255"/>
                  <a:gd name="connsiteY12" fmla="*/ 2170 h 37344"/>
                  <a:gd name="connsiteX13" fmla="*/ 35750 w 42255"/>
                  <a:gd name="connsiteY13" fmla="*/ 4538 h 37344"/>
                  <a:gd name="connsiteX14" fmla="*/ 28283 w 42255"/>
                  <a:gd name="connsiteY14" fmla="*/ 4008 h 37344"/>
                  <a:gd name="connsiteX15" fmla="*/ 28039 w 42255"/>
                  <a:gd name="connsiteY15" fmla="*/ 5893 h 37344"/>
                  <a:gd name="connsiteX16" fmla="*/ 21519 w 42255"/>
                  <a:gd name="connsiteY16" fmla="*/ 4040 h 37344"/>
                  <a:gd name="connsiteX17" fmla="*/ 21936 w 42255"/>
                  <a:gd name="connsiteY17" fmla="*/ 4307 h 37344"/>
                  <a:gd name="connsiteX18" fmla="*/ 14016 w 42255"/>
                  <a:gd name="connsiteY18" fmla="*/ 5432 h 37344"/>
                  <a:gd name="connsiteX19" fmla="*/ 16301 w 42255"/>
                  <a:gd name="connsiteY19" fmla="*/ 8437 h 37344"/>
                  <a:gd name="connsiteX20" fmla="*/ 4143 w 42255"/>
                  <a:gd name="connsiteY20" fmla="*/ 10876 h 37344"/>
                  <a:gd name="connsiteX21" fmla="*/ 4612 w 42255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426 w 42234"/>
                  <a:gd name="connsiteY12" fmla="*/ 25851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4145 w 42234"/>
                  <a:gd name="connsiteY8" fmla="*/ 15465 h 37344"/>
                  <a:gd name="connsiteX9" fmla="*/ 38034 w 42234"/>
                  <a:gd name="connsiteY9" fmla="*/ 29962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368 w 42234"/>
                  <a:gd name="connsiteY12" fmla="*/ 29164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4145 w 42234"/>
                  <a:gd name="connsiteY8" fmla="*/ 15465 h 37344"/>
                  <a:gd name="connsiteX9" fmla="*/ 38034 w 42234"/>
                  <a:gd name="connsiteY9" fmla="*/ 29962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368 w 42234"/>
                  <a:gd name="connsiteY12" fmla="*/ 29164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4145 w 42234"/>
                  <a:gd name="connsiteY8" fmla="*/ 15465 h 37344"/>
                  <a:gd name="connsiteX9" fmla="*/ 38845 w 42234"/>
                  <a:gd name="connsiteY9" fmla="*/ 30698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34"/>
                  <a:gd name="connsiteY0" fmla="*/ 8905 h 37344"/>
                  <a:gd name="connsiteX1" fmla="*/ 7262 w 42234"/>
                  <a:gd name="connsiteY1" fmla="*/ 8068 h 37344"/>
                  <a:gd name="connsiteX2" fmla="*/ 13847 w 42234"/>
                  <a:gd name="connsiteY2" fmla="*/ 6179 h 37344"/>
                  <a:gd name="connsiteX3" fmla="*/ 22182 w 42234"/>
                  <a:gd name="connsiteY3" fmla="*/ 1280 h 37344"/>
                  <a:gd name="connsiteX4" fmla="*/ 25069 w 42234"/>
                  <a:gd name="connsiteY4" fmla="*/ 3385 h 37344"/>
                  <a:gd name="connsiteX5" fmla="*/ 29849 w 42234"/>
                  <a:gd name="connsiteY5" fmla="*/ 3089 h 37344"/>
                  <a:gd name="connsiteX6" fmla="*/ 33972 w 42234"/>
                  <a:gd name="connsiteY6" fmla="*/ 562 h 37344"/>
                  <a:gd name="connsiteX7" fmla="*/ 35610 w 42234"/>
                  <a:gd name="connsiteY7" fmla="*/ 4160 h 37344"/>
                  <a:gd name="connsiteX8" fmla="*/ 37013 w 42234"/>
                  <a:gd name="connsiteY8" fmla="*/ 7062 h 37344"/>
                  <a:gd name="connsiteX9" fmla="*/ 40095 w 42234"/>
                  <a:gd name="connsiteY9" fmla="*/ 12572 h 37344"/>
                  <a:gd name="connsiteX10" fmla="*/ 42163 w 42234"/>
                  <a:gd name="connsiteY10" fmla="*/ 20802 h 37344"/>
                  <a:gd name="connsiteX11" fmla="*/ 37826 w 42234"/>
                  <a:gd name="connsiteY11" fmla="*/ 28052 h 37344"/>
                  <a:gd name="connsiteX12" fmla="*/ 34368 w 42234"/>
                  <a:gd name="connsiteY12" fmla="*/ 29164 h 37344"/>
                  <a:gd name="connsiteX13" fmla="*/ 27354 w 42234"/>
                  <a:gd name="connsiteY13" fmla="*/ 25829 h 37344"/>
                  <a:gd name="connsiteX14" fmla="*/ 23103 w 42234"/>
                  <a:gd name="connsiteY14" fmla="*/ 30648 h 37344"/>
                  <a:gd name="connsiteX15" fmla="*/ 16612 w 42234"/>
                  <a:gd name="connsiteY15" fmla="*/ 28648 h 37344"/>
                  <a:gd name="connsiteX16" fmla="*/ 5820 w 42234"/>
                  <a:gd name="connsiteY16" fmla="*/ 27983 h 37344"/>
                  <a:gd name="connsiteX17" fmla="*/ 1126 w 42234"/>
                  <a:gd name="connsiteY17" fmla="*/ 23761 h 37344"/>
                  <a:gd name="connsiteX18" fmla="*/ 2129 w 42234"/>
                  <a:gd name="connsiteY18" fmla="*/ 18062 h 37344"/>
                  <a:gd name="connsiteX19" fmla="*/ 2909 w 42234"/>
                  <a:gd name="connsiteY19" fmla="*/ 12399 h 37344"/>
                  <a:gd name="connsiteX20" fmla="*/ 4459 w 42234"/>
                  <a:gd name="connsiteY20" fmla="*/ 10147 h 37344"/>
                  <a:gd name="connsiteX21" fmla="*/ 4206 w 42234"/>
                  <a:gd name="connsiteY21" fmla="*/ 8905 h 37344"/>
                  <a:gd name="connsiteX0" fmla="*/ 125524 w 7013536"/>
                  <a:gd name="connsiteY0" fmla="*/ 1890398 h 1953160"/>
                  <a:gd name="connsiteX1" fmla="*/ 62762 w 7013536"/>
                  <a:gd name="connsiteY1" fmla="*/ 1953160 h 1953160"/>
                  <a:gd name="connsiteX2" fmla="*/ 0 w 7013536"/>
                  <a:gd name="connsiteY2" fmla="*/ 1890398 h 1953160"/>
                  <a:gd name="connsiteX3" fmla="*/ 62762 w 7013536"/>
                  <a:gd name="connsiteY3" fmla="*/ 1827636 h 1953160"/>
                  <a:gd name="connsiteX4" fmla="*/ 125524 w 7013536"/>
                  <a:gd name="connsiteY4" fmla="*/ 1890398 h 1953160"/>
                  <a:gd name="connsiteX0" fmla="*/ 494358 w 7013536"/>
                  <a:gd name="connsiteY0" fmla="*/ 1790393 h 1953160"/>
                  <a:gd name="connsiteX1" fmla="*/ 368833 w 7013536"/>
                  <a:gd name="connsiteY1" fmla="*/ 1915918 h 1953160"/>
                  <a:gd name="connsiteX2" fmla="*/ 243308 w 7013536"/>
                  <a:gd name="connsiteY2" fmla="*/ 1790393 h 1953160"/>
                  <a:gd name="connsiteX3" fmla="*/ 368833 w 7013536"/>
                  <a:gd name="connsiteY3" fmla="*/ 1664868 h 1953160"/>
                  <a:gd name="connsiteX4" fmla="*/ 494358 w 7013536"/>
                  <a:gd name="connsiteY4" fmla="*/ 1790393 h 1953160"/>
                  <a:gd name="connsiteX0" fmla="*/ 982510 w 7013536"/>
                  <a:gd name="connsiteY0" fmla="*/ 1651403 h 1953160"/>
                  <a:gd name="connsiteX1" fmla="*/ 794223 w 7013536"/>
                  <a:gd name="connsiteY1" fmla="*/ 1839690 h 1953160"/>
                  <a:gd name="connsiteX2" fmla="*/ 605936 w 7013536"/>
                  <a:gd name="connsiteY2" fmla="*/ 1651403 h 1953160"/>
                  <a:gd name="connsiteX3" fmla="*/ 794223 w 7013536"/>
                  <a:gd name="connsiteY3" fmla="*/ 1463116 h 1953160"/>
                  <a:gd name="connsiteX4" fmla="*/ 982510 w 7013536"/>
                  <a:gd name="connsiteY4" fmla="*/ 1651403 h 1953160"/>
                  <a:gd name="connsiteX0" fmla="*/ 4709 w 42234"/>
                  <a:gd name="connsiteY0" fmla="*/ 18688 h 37344"/>
                  <a:gd name="connsiteX1" fmla="*/ 2176 w 42234"/>
                  <a:gd name="connsiteY1" fmla="*/ 17891 h 37344"/>
                  <a:gd name="connsiteX2" fmla="*/ 6944 w 42234"/>
                  <a:gd name="connsiteY2" fmla="*/ 27410 h 37344"/>
                  <a:gd name="connsiteX3" fmla="*/ 5836 w 42234"/>
                  <a:gd name="connsiteY3" fmla="*/ 27791 h 37344"/>
                  <a:gd name="connsiteX4" fmla="*/ 16610 w 42234"/>
                  <a:gd name="connsiteY4" fmla="*/ 28656 h 37344"/>
                  <a:gd name="connsiteX5" fmla="*/ 15826 w 42234"/>
                  <a:gd name="connsiteY5" fmla="*/ 29861 h 37344"/>
                  <a:gd name="connsiteX6" fmla="*/ 28843 w 42234"/>
                  <a:gd name="connsiteY6" fmla="*/ 27262 h 37344"/>
                  <a:gd name="connsiteX7" fmla="*/ 27938 w 42234"/>
                  <a:gd name="connsiteY7" fmla="*/ 25306 h 37344"/>
                  <a:gd name="connsiteX8" fmla="*/ 36405 w 42234"/>
                  <a:gd name="connsiteY8" fmla="*/ 26139 h 37344"/>
                  <a:gd name="connsiteX9" fmla="*/ 38845 w 42234"/>
                  <a:gd name="connsiteY9" fmla="*/ 30698 h 37344"/>
                  <a:gd name="connsiteX10" fmla="*/ 40307 w 42234"/>
                  <a:gd name="connsiteY10" fmla="*/ 11362 h 37344"/>
                  <a:gd name="connsiteX11" fmla="*/ 38917 w 42234"/>
                  <a:gd name="connsiteY11" fmla="*/ 15326 h 37344"/>
                  <a:gd name="connsiteX12" fmla="*/ 35616 w 42234"/>
                  <a:gd name="connsiteY12" fmla="*/ 2170 h 37344"/>
                  <a:gd name="connsiteX13" fmla="*/ 35750 w 42234"/>
                  <a:gd name="connsiteY13" fmla="*/ 4538 h 37344"/>
                  <a:gd name="connsiteX14" fmla="*/ 28283 w 42234"/>
                  <a:gd name="connsiteY14" fmla="*/ 4008 h 37344"/>
                  <a:gd name="connsiteX15" fmla="*/ 28039 w 42234"/>
                  <a:gd name="connsiteY15" fmla="*/ 5893 h 37344"/>
                  <a:gd name="connsiteX16" fmla="*/ 21519 w 42234"/>
                  <a:gd name="connsiteY16" fmla="*/ 4040 h 37344"/>
                  <a:gd name="connsiteX17" fmla="*/ 21936 w 42234"/>
                  <a:gd name="connsiteY17" fmla="*/ 4307 h 37344"/>
                  <a:gd name="connsiteX18" fmla="*/ 14016 w 42234"/>
                  <a:gd name="connsiteY18" fmla="*/ 5432 h 37344"/>
                  <a:gd name="connsiteX19" fmla="*/ 16301 w 42234"/>
                  <a:gd name="connsiteY19" fmla="*/ 8437 h 37344"/>
                  <a:gd name="connsiteX20" fmla="*/ 4143 w 42234"/>
                  <a:gd name="connsiteY20" fmla="*/ 10876 h 37344"/>
                  <a:gd name="connsiteX21" fmla="*/ 4612 w 42234"/>
                  <a:gd name="connsiteY21" fmla="*/ 9089 h 37344"/>
                  <a:gd name="connsiteX0" fmla="*/ 4206 w 42228"/>
                  <a:gd name="connsiteY0" fmla="*/ 8905 h 37344"/>
                  <a:gd name="connsiteX1" fmla="*/ 7262 w 42228"/>
                  <a:gd name="connsiteY1" fmla="*/ 8068 h 37344"/>
                  <a:gd name="connsiteX2" fmla="*/ 13847 w 42228"/>
                  <a:gd name="connsiteY2" fmla="*/ 6179 h 37344"/>
                  <a:gd name="connsiteX3" fmla="*/ 22182 w 42228"/>
                  <a:gd name="connsiteY3" fmla="*/ 1280 h 37344"/>
                  <a:gd name="connsiteX4" fmla="*/ 25069 w 42228"/>
                  <a:gd name="connsiteY4" fmla="*/ 3385 h 37344"/>
                  <a:gd name="connsiteX5" fmla="*/ 29849 w 42228"/>
                  <a:gd name="connsiteY5" fmla="*/ 3089 h 37344"/>
                  <a:gd name="connsiteX6" fmla="*/ 33972 w 42228"/>
                  <a:gd name="connsiteY6" fmla="*/ 562 h 37344"/>
                  <a:gd name="connsiteX7" fmla="*/ 35610 w 42228"/>
                  <a:gd name="connsiteY7" fmla="*/ 4160 h 37344"/>
                  <a:gd name="connsiteX8" fmla="*/ 37013 w 42228"/>
                  <a:gd name="connsiteY8" fmla="*/ 7062 h 37344"/>
                  <a:gd name="connsiteX9" fmla="*/ 40095 w 42228"/>
                  <a:gd name="connsiteY9" fmla="*/ 12572 h 37344"/>
                  <a:gd name="connsiteX10" fmla="*/ 42163 w 42228"/>
                  <a:gd name="connsiteY10" fmla="*/ 20802 h 37344"/>
                  <a:gd name="connsiteX11" fmla="*/ 37942 w 42228"/>
                  <a:gd name="connsiteY11" fmla="*/ 29156 h 37344"/>
                  <a:gd name="connsiteX12" fmla="*/ 34368 w 42228"/>
                  <a:gd name="connsiteY12" fmla="*/ 29164 h 37344"/>
                  <a:gd name="connsiteX13" fmla="*/ 27354 w 42228"/>
                  <a:gd name="connsiteY13" fmla="*/ 25829 h 37344"/>
                  <a:gd name="connsiteX14" fmla="*/ 23103 w 42228"/>
                  <a:gd name="connsiteY14" fmla="*/ 30648 h 37344"/>
                  <a:gd name="connsiteX15" fmla="*/ 16612 w 42228"/>
                  <a:gd name="connsiteY15" fmla="*/ 28648 h 37344"/>
                  <a:gd name="connsiteX16" fmla="*/ 5820 w 42228"/>
                  <a:gd name="connsiteY16" fmla="*/ 27983 h 37344"/>
                  <a:gd name="connsiteX17" fmla="*/ 1126 w 42228"/>
                  <a:gd name="connsiteY17" fmla="*/ 23761 h 37344"/>
                  <a:gd name="connsiteX18" fmla="*/ 2129 w 42228"/>
                  <a:gd name="connsiteY18" fmla="*/ 18062 h 37344"/>
                  <a:gd name="connsiteX19" fmla="*/ 2909 w 42228"/>
                  <a:gd name="connsiteY19" fmla="*/ 12399 h 37344"/>
                  <a:gd name="connsiteX20" fmla="*/ 4459 w 42228"/>
                  <a:gd name="connsiteY20" fmla="*/ 10147 h 37344"/>
                  <a:gd name="connsiteX21" fmla="*/ 4206 w 42228"/>
                  <a:gd name="connsiteY21" fmla="*/ 8905 h 37344"/>
                  <a:gd name="connsiteX0" fmla="*/ 125524 w 7012540"/>
                  <a:gd name="connsiteY0" fmla="*/ 1890398 h 1953160"/>
                  <a:gd name="connsiteX1" fmla="*/ 62762 w 7012540"/>
                  <a:gd name="connsiteY1" fmla="*/ 1953160 h 1953160"/>
                  <a:gd name="connsiteX2" fmla="*/ 0 w 7012540"/>
                  <a:gd name="connsiteY2" fmla="*/ 1890398 h 1953160"/>
                  <a:gd name="connsiteX3" fmla="*/ 62762 w 7012540"/>
                  <a:gd name="connsiteY3" fmla="*/ 1827636 h 1953160"/>
                  <a:gd name="connsiteX4" fmla="*/ 125524 w 7012540"/>
                  <a:gd name="connsiteY4" fmla="*/ 1890398 h 1953160"/>
                  <a:gd name="connsiteX0" fmla="*/ 494358 w 7012540"/>
                  <a:gd name="connsiteY0" fmla="*/ 1790393 h 1953160"/>
                  <a:gd name="connsiteX1" fmla="*/ 368833 w 7012540"/>
                  <a:gd name="connsiteY1" fmla="*/ 1915918 h 1953160"/>
                  <a:gd name="connsiteX2" fmla="*/ 243308 w 7012540"/>
                  <a:gd name="connsiteY2" fmla="*/ 1790393 h 1953160"/>
                  <a:gd name="connsiteX3" fmla="*/ 368833 w 7012540"/>
                  <a:gd name="connsiteY3" fmla="*/ 1664868 h 1953160"/>
                  <a:gd name="connsiteX4" fmla="*/ 494358 w 7012540"/>
                  <a:gd name="connsiteY4" fmla="*/ 1790393 h 1953160"/>
                  <a:gd name="connsiteX0" fmla="*/ 982510 w 7012540"/>
                  <a:gd name="connsiteY0" fmla="*/ 1651403 h 1953160"/>
                  <a:gd name="connsiteX1" fmla="*/ 794223 w 7012540"/>
                  <a:gd name="connsiteY1" fmla="*/ 1839690 h 1953160"/>
                  <a:gd name="connsiteX2" fmla="*/ 605936 w 7012540"/>
                  <a:gd name="connsiteY2" fmla="*/ 1651403 h 1953160"/>
                  <a:gd name="connsiteX3" fmla="*/ 794223 w 7012540"/>
                  <a:gd name="connsiteY3" fmla="*/ 1463116 h 1953160"/>
                  <a:gd name="connsiteX4" fmla="*/ 982510 w 7012540"/>
                  <a:gd name="connsiteY4" fmla="*/ 1651403 h 1953160"/>
                  <a:gd name="connsiteX0" fmla="*/ 4709 w 42228"/>
                  <a:gd name="connsiteY0" fmla="*/ 18688 h 37344"/>
                  <a:gd name="connsiteX1" fmla="*/ 2176 w 42228"/>
                  <a:gd name="connsiteY1" fmla="*/ 17891 h 37344"/>
                  <a:gd name="connsiteX2" fmla="*/ 6944 w 42228"/>
                  <a:gd name="connsiteY2" fmla="*/ 27410 h 37344"/>
                  <a:gd name="connsiteX3" fmla="*/ 5836 w 42228"/>
                  <a:gd name="connsiteY3" fmla="*/ 27791 h 37344"/>
                  <a:gd name="connsiteX4" fmla="*/ 16610 w 42228"/>
                  <a:gd name="connsiteY4" fmla="*/ 28656 h 37344"/>
                  <a:gd name="connsiteX5" fmla="*/ 15826 w 42228"/>
                  <a:gd name="connsiteY5" fmla="*/ 29861 h 37344"/>
                  <a:gd name="connsiteX6" fmla="*/ 28843 w 42228"/>
                  <a:gd name="connsiteY6" fmla="*/ 27262 h 37344"/>
                  <a:gd name="connsiteX7" fmla="*/ 27938 w 42228"/>
                  <a:gd name="connsiteY7" fmla="*/ 25306 h 37344"/>
                  <a:gd name="connsiteX8" fmla="*/ 36405 w 42228"/>
                  <a:gd name="connsiteY8" fmla="*/ 26139 h 37344"/>
                  <a:gd name="connsiteX9" fmla="*/ 38845 w 42228"/>
                  <a:gd name="connsiteY9" fmla="*/ 30698 h 37344"/>
                  <a:gd name="connsiteX10" fmla="*/ 40307 w 42228"/>
                  <a:gd name="connsiteY10" fmla="*/ 11362 h 37344"/>
                  <a:gd name="connsiteX11" fmla="*/ 38917 w 42228"/>
                  <a:gd name="connsiteY11" fmla="*/ 15326 h 37344"/>
                  <a:gd name="connsiteX12" fmla="*/ 35616 w 42228"/>
                  <a:gd name="connsiteY12" fmla="*/ 2170 h 37344"/>
                  <a:gd name="connsiteX13" fmla="*/ 35750 w 42228"/>
                  <a:gd name="connsiteY13" fmla="*/ 4538 h 37344"/>
                  <a:gd name="connsiteX14" fmla="*/ 28283 w 42228"/>
                  <a:gd name="connsiteY14" fmla="*/ 4008 h 37344"/>
                  <a:gd name="connsiteX15" fmla="*/ 28039 w 42228"/>
                  <a:gd name="connsiteY15" fmla="*/ 5893 h 37344"/>
                  <a:gd name="connsiteX16" fmla="*/ 21519 w 42228"/>
                  <a:gd name="connsiteY16" fmla="*/ 4040 h 37344"/>
                  <a:gd name="connsiteX17" fmla="*/ 21936 w 42228"/>
                  <a:gd name="connsiteY17" fmla="*/ 4307 h 37344"/>
                  <a:gd name="connsiteX18" fmla="*/ 14016 w 42228"/>
                  <a:gd name="connsiteY18" fmla="*/ 5432 h 37344"/>
                  <a:gd name="connsiteX19" fmla="*/ 16301 w 42228"/>
                  <a:gd name="connsiteY19" fmla="*/ 8437 h 37344"/>
                  <a:gd name="connsiteX20" fmla="*/ 4143 w 42228"/>
                  <a:gd name="connsiteY20" fmla="*/ 10876 h 37344"/>
                  <a:gd name="connsiteX21" fmla="*/ 4612 w 42228"/>
                  <a:gd name="connsiteY21" fmla="*/ 9089 h 37344"/>
                  <a:gd name="connsiteX0" fmla="*/ 4206 w 42228"/>
                  <a:gd name="connsiteY0" fmla="*/ 8905 h 37344"/>
                  <a:gd name="connsiteX1" fmla="*/ 7262 w 42228"/>
                  <a:gd name="connsiteY1" fmla="*/ 8068 h 37344"/>
                  <a:gd name="connsiteX2" fmla="*/ 13847 w 42228"/>
                  <a:gd name="connsiteY2" fmla="*/ 6179 h 37344"/>
                  <a:gd name="connsiteX3" fmla="*/ 22182 w 42228"/>
                  <a:gd name="connsiteY3" fmla="*/ 1280 h 37344"/>
                  <a:gd name="connsiteX4" fmla="*/ 25069 w 42228"/>
                  <a:gd name="connsiteY4" fmla="*/ 3385 h 37344"/>
                  <a:gd name="connsiteX5" fmla="*/ 29849 w 42228"/>
                  <a:gd name="connsiteY5" fmla="*/ 3089 h 37344"/>
                  <a:gd name="connsiteX6" fmla="*/ 33972 w 42228"/>
                  <a:gd name="connsiteY6" fmla="*/ 562 h 37344"/>
                  <a:gd name="connsiteX7" fmla="*/ 35610 w 42228"/>
                  <a:gd name="connsiteY7" fmla="*/ 4160 h 37344"/>
                  <a:gd name="connsiteX8" fmla="*/ 37013 w 42228"/>
                  <a:gd name="connsiteY8" fmla="*/ 7062 h 37344"/>
                  <a:gd name="connsiteX9" fmla="*/ 40095 w 42228"/>
                  <a:gd name="connsiteY9" fmla="*/ 12572 h 37344"/>
                  <a:gd name="connsiteX10" fmla="*/ 42163 w 42228"/>
                  <a:gd name="connsiteY10" fmla="*/ 20802 h 37344"/>
                  <a:gd name="connsiteX11" fmla="*/ 37942 w 42228"/>
                  <a:gd name="connsiteY11" fmla="*/ 29156 h 37344"/>
                  <a:gd name="connsiteX12" fmla="*/ 34368 w 42228"/>
                  <a:gd name="connsiteY12" fmla="*/ 29164 h 37344"/>
                  <a:gd name="connsiteX13" fmla="*/ 27354 w 42228"/>
                  <a:gd name="connsiteY13" fmla="*/ 25829 h 37344"/>
                  <a:gd name="connsiteX14" fmla="*/ 23103 w 42228"/>
                  <a:gd name="connsiteY14" fmla="*/ 30648 h 37344"/>
                  <a:gd name="connsiteX15" fmla="*/ 16612 w 42228"/>
                  <a:gd name="connsiteY15" fmla="*/ 28648 h 37344"/>
                  <a:gd name="connsiteX16" fmla="*/ 5820 w 42228"/>
                  <a:gd name="connsiteY16" fmla="*/ 27983 h 37344"/>
                  <a:gd name="connsiteX17" fmla="*/ 952 w 42228"/>
                  <a:gd name="connsiteY17" fmla="*/ 24681 h 37344"/>
                  <a:gd name="connsiteX18" fmla="*/ 2129 w 42228"/>
                  <a:gd name="connsiteY18" fmla="*/ 18062 h 37344"/>
                  <a:gd name="connsiteX19" fmla="*/ 2909 w 42228"/>
                  <a:gd name="connsiteY19" fmla="*/ 12399 h 37344"/>
                  <a:gd name="connsiteX20" fmla="*/ 4459 w 42228"/>
                  <a:gd name="connsiteY20" fmla="*/ 10147 h 37344"/>
                  <a:gd name="connsiteX21" fmla="*/ 4206 w 42228"/>
                  <a:gd name="connsiteY21" fmla="*/ 8905 h 37344"/>
                  <a:gd name="connsiteX0" fmla="*/ 125524 w 7012540"/>
                  <a:gd name="connsiteY0" fmla="*/ 1890398 h 1953160"/>
                  <a:gd name="connsiteX1" fmla="*/ 62762 w 7012540"/>
                  <a:gd name="connsiteY1" fmla="*/ 1953160 h 1953160"/>
                  <a:gd name="connsiteX2" fmla="*/ 0 w 7012540"/>
                  <a:gd name="connsiteY2" fmla="*/ 1890398 h 1953160"/>
                  <a:gd name="connsiteX3" fmla="*/ 62762 w 7012540"/>
                  <a:gd name="connsiteY3" fmla="*/ 1827636 h 1953160"/>
                  <a:gd name="connsiteX4" fmla="*/ 125524 w 7012540"/>
                  <a:gd name="connsiteY4" fmla="*/ 1890398 h 1953160"/>
                  <a:gd name="connsiteX0" fmla="*/ 494358 w 7012540"/>
                  <a:gd name="connsiteY0" fmla="*/ 1790393 h 1953160"/>
                  <a:gd name="connsiteX1" fmla="*/ 368833 w 7012540"/>
                  <a:gd name="connsiteY1" fmla="*/ 1915918 h 1953160"/>
                  <a:gd name="connsiteX2" fmla="*/ 243308 w 7012540"/>
                  <a:gd name="connsiteY2" fmla="*/ 1790393 h 1953160"/>
                  <a:gd name="connsiteX3" fmla="*/ 368833 w 7012540"/>
                  <a:gd name="connsiteY3" fmla="*/ 1664868 h 1953160"/>
                  <a:gd name="connsiteX4" fmla="*/ 494358 w 7012540"/>
                  <a:gd name="connsiteY4" fmla="*/ 1790393 h 1953160"/>
                  <a:gd name="connsiteX0" fmla="*/ 982510 w 7012540"/>
                  <a:gd name="connsiteY0" fmla="*/ 1651403 h 1953160"/>
                  <a:gd name="connsiteX1" fmla="*/ 794223 w 7012540"/>
                  <a:gd name="connsiteY1" fmla="*/ 1839690 h 1953160"/>
                  <a:gd name="connsiteX2" fmla="*/ 605936 w 7012540"/>
                  <a:gd name="connsiteY2" fmla="*/ 1651403 h 1953160"/>
                  <a:gd name="connsiteX3" fmla="*/ 794223 w 7012540"/>
                  <a:gd name="connsiteY3" fmla="*/ 1463116 h 1953160"/>
                  <a:gd name="connsiteX4" fmla="*/ 982510 w 7012540"/>
                  <a:gd name="connsiteY4" fmla="*/ 1651403 h 1953160"/>
                  <a:gd name="connsiteX0" fmla="*/ 4709 w 42228"/>
                  <a:gd name="connsiteY0" fmla="*/ 18688 h 37344"/>
                  <a:gd name="connsiteX1" fmla="*/ 2176 w 42228"/>
                  <a:gd name="connsiteY1" fmla="*/ 17891 h 37344"/>
                  <a:gd name="connsiteX2" fmla="*/ 6944 w 42228"/>
                  <a:gd name="connsiteY2" fmla="*/ 27410 h 37344"/>
                  <a:gd name="connsiteX3" fmla="*/ 5836 w 42228"/>
                  <a:gd name="connsiteY3" fmla="*/ 27791 h 37344"/>
                  <a:gd name="connsiteX4" fmla="*/ 16610 w 42228"/>
                  <a:gd name="connsiteY4" fmla="*/ 28656 h 37344"/>
                  <a:gd name="connsiteX5" fmla="*/ 15826 w 42228"/>
                  <a:gd name="connsiteY5" fmla="*/ 29861 h 37344"/>
                  <a:gd name="connsiteX6" fmla="*/ 28843 w 42228"/>
                  <a:gd name="connsiteY6" fmla="*/ 27262 h 37344"/>
                  <a:gd name="connsiteX7" fmla="*/ 27938 w 42228"/>
                  <a:gd name="connsiteY7" fmla="*/ 25306 h 37344"/>
                  <a:gd name="connsiteX8" fmla="*/ 36405 w 42228"/>
                  <a:gd name="connsiteY8" fmla="*/ 26139 h 37344"/>
                  <a:gd name="connsiteX9" fmla="*/ 38845 w 42228"/>
                  <a:gd name="connsiteY9" fmla="*/ 30698 h 37344"/>
                  <a:gd name="connsiteX10" fmla="*/ 40307 w 42228"/>
                  <a:gd name="connsiteY10" fmla="*/ 11362 h 37344"/>
                  <a:gd name="connsiteX11" fmla="*/ 38917 w 42228"/>
                  <a:gd name="connsiteY11" fmla="*/ 15326 h 37344"/>
                  <a:gd name="connsiteX12" fmla="*/ 35616 w 42228"/>
                  <a:gd name="connsiteY12" fmla="*/ 2170 h 37344"/>
                  <a:gd name="connsiteX13" fmla="*/ 35750 w 42228"/>
                  <a:gd name="connsiteY13" fmla="*/ 4538 h 37344"/>
                  <a:gd name="connsiteX14" fmla="*/ 28283 w 42228"/>
                  <a:gd name="connsiteY14" fmla="*/ 4008 h 37344"/>
                  <a:gd name="connsiteX15" fmla="*/ 28039 w 42228"/>
                  <a:gd name="connsiteY15" fmla="*/ 5893 h 37344"/>
                  <a:gd name="connsiteX16" fmla="*/ 21519 w 42228"/>
                  <a:gd name="connsiteY16" fmla="*/ 4040 h 37344"/>
                  <a:gd name="connsiteX17" fmla="*/ 21936 w 42228"/>
                  <a:gd name="connsiteY17" fmla="*/ 4307 h 37344"/>
                  <a:gd name="connsiteX18" fmla="*/ 14016 w 42228"/>
                  <a:gd name="connsiteY18" fmla="*/ 5432 h 37344"/>
                  <a:gd name="connsiteX19" fmla="*/ 16301 w 42228"/>
                  <a:gd name="connsiteY19" fmla="*/ 8437 h 37344"/>
                  <a:gd name="connsiteX20" fmla="*/ 4143 w 42228"/>
                  <a:gd name="connsiteY20" fmla="*/ 10876 h 37344"/>
                  <a:gd name="connsiteX21" fmla="*/ 4612 w 42228"/>
                  <a:gd name="connsiteY21" fmla="*/ 9089 h 37344"/>
                  <a:gd name="connsiteX0" fmla="*/ 4206 w 42228"/>
                  <a:gd name="connsiteY0" fmla="*/ 8377 h 36816"/>
                  <a:gd name="connsiteX1" fmla="*/ 7262 w 42228"/>
                  <a:gd name="connsiteY1" fmla="*/ 7540 h 36816"/>
                  <a:gd name="connsiteX2" fmla="*/ 13847 w 42228"/>
                  <a:gd name="connsiteY2" fmla="*/ 5651 h 36816"/>
                  <a:gd name="connsiteX3" fmla="*/ 21429 w 42228"/>
                  <a:gd name="connsiteY3" fmla="*/ 6273 h 36816"/>
                  <a:gd name="connsiteX4" fmla="*/ 25069 w 42228"/>
                  <a:gd name="connsiteY4" fmla="*/ 2857 h 36816"/>
                  <a:gd name="connsiteX5" fmla="*/ 29849 w 42228"/>
                  <a:gd name="connsiteY5" fmla="*/ 2561 h 36816"/>
                  <a:gd name="connsiteX6" fmla="*/ 33972 w 42228"/>
                  <a:gd name="connsiteY6" fmla="*/ 34 h 36816"/>
                  <a:gd name="connsiteX7" fmla="*/ 35610 w 42228"/>
                  <a:gd name="connsiteY7" fmla="*/ 3632 h 36816"/>
                  <a:gd name="connsiteX8" fmla="*/ 37013 w 42228"/>
                  <a:gd name="connsiteY8" fmla="*/ 6534 h 36816"/>
                  <a:gd name="connsiteX9" fmla="*/ 40095 w 42228"/>
                  <a:gd name="connsiteY9" fmla="*/ 12044 h 36816"/>
                  <a:gd name="connsiteX10" fmla="*/ 42163 w 42228"/>
                  <a:gd name="connsiteY10" fmla="*/ 20274 h 36816"/>
                  <a:gd name="connsiteX11" fmla="*/ 37942 w 42228"/>
                  <a:gd name="connsiteY11" fmla="*/ 28628 h 36816"/>
                  <a:gd name="connsiteX12" fmla="*/ 34368 w 42228"/>
                  <a:gd name="connsiteY12" fmla="*/ 28636 h 36816"/>
                  <a:gd name="connsiteX13" fmla="*/ 27354 w 42228"/>
                  <a:gd name="connsiteY13" fmla="*/ 25301 h 36816"/>
                  <a:gd name="connsiteX14" fmla="*/ 23103 w 42228"/>
                  <a:gd name="connsiteY14" fmla="*/ 30120 h 36816"/>
                  <a:gd name="connsiteX15" fmla="*/ 16612 w 42228"/>
                  <a:gd name="connsiteY15" fmla="*/ 28120 h 36816"/>
                  <a:gd name="connsiteX16" fmla="*/ 5820 w 42228"/>
                  <a:gd name="connsiteY16" fmla="*/ 27455 h 36816"/>
                  <a:gd name="connsiteX17" fmla="*/ 952 w 42228"/>
                  <a:gd name="connsiteY17" fmla="*/ 24153 h 36816"/>
                  <a:gd name="connsiteX18" fmla="*/ 2129 w 42228"/>
                  <a:gd name="connsiteY18" fmla="*/ 17534 h 36816"/>
                  <a:gd name="connsiteX19" fmla="*/ 2909 w 42228"/>
                  <a:gd name="connsiteY19" fmla="*/ 11871 h 36816"/>
                  <a:gd name="connsiteX20" fmla="*/ 4459 w 42228"/>
                  <a:gd name="connsiteY20" fmla="*/ 9619 h 36816"/>
                  <a:gd name="connsiteX21" fmla="*/ 4206 w 42228"/>
                  <a:gd name="connsiteY21" fmla="*/ 8377 h 36816"/>
                  <a:gd name="connsiteX0" fmla="*/ 125524 w 7012540"/>
                  <a:gd name="connsiteY0" fmla="*/ 1862783 h 1925545"/>
                  <a:gd name="connsiteX1" fmla="*/ 62762 w 7012540"/>
                  <a:gd name="connsiteY1" fmla="*/ 1925545 h 1925545"/>
                  <a:gd name="connsiteX2" fmla="*/ 0 w 7012540"/>
                  <a:gd name="connsiteY2" fmla="*/ 1862783 h 1925545"/>
                  <a:gd name="connsiteX3" fmla="*/ 62762 w 7012540"/>
                  <a:gd name="connsiteY3" fmla="*/ 1800021 h 1925545"/>
                  <a:gd name="connsiteX4" fmla="*/ 125524 w 7012540"/>
                  <a:gd name="connsiteY4" fmla="*/ 1862783 h 1925545"/>
                  <a:gd name="connsiteX0" fmla="*/ 494358 w 7012540"/>
                  <a:gd name="connsiteY0" fmla="*/ 1762778 h 1925545"/>
                  <a:gd name="connsiteX1" fmla="*/ 368833 w 7012540"/>
                  <a:gd name="connsiteY1" fmla="*/ 1888303 h 1925545"/>
                  <a:gd name="connsiteX2" fmla="*/ 243308 w 7012540"/>
                  <a:gd name="connsiteY2" fmla="*/ 1762778 h 1925545"/>
                  <a:gd name="connsiteX3" fmla="*/ 368833 w 7012540"/>
                  <a:gd name="connsiteY3" fmla="*/ 1637253 h 1925545"/>
                  <a:gd name="connsiteX4" fmla="*/ 494358 w 7012540"/>
                  <a:gd name="connsiteY4" fmla="*/ 1762778 h 1925545"/>
                  <a:gd name="connsiteX0" fmla="*/ 982510 w 7012540"/>
                  <a:gd name="connsiteY0" fmla="*/ 1623788 h 1925545"/>
                  <a:gd name="connsiteX1" fmla="*/ 794223 w 7012540"/>
                  <a:gd name="connsiteY1" fmla="*/ 1812075 h 1925545"/>
                  <a:gd name="connsiteX2" fmla="*/ 605936 w 7012540"/>
                  <a:gd name="connsiteY2" fmla="*/ 1623788 h 1925545"/>
                  <a:gd name="connsiteX3" fmla="*/ 794223 w 7012540"/>
                  <a:gd name="connsiteY3" fmla="*/ 1435501 h 1925545"/>
                  <a:gd name="connsiteX4" fmla="*/ 982510 w 7012540"/>
                  <a:gd name="connsiteY4" fmla="*/ 1623788 h 1925545"/>
                  <a:gd name="connsiteX0" fmla="*/ 4709 w 42228"/>
                  <a:gd name="connsiteY0" fmla="*/ 18160 h 36816"/>
                  <a:gd name="connsiteX1" fmla="*/ 2176 w 42228"/>
                  <a:gd name="connsiteY1" fmla="*/ 17363 h 36816"/>
                  <a:gd name="connsiteX2" fmla="*/ 6944 w 42228"/>
                  <a:gd name="connsiteY2" fmla="*/ 26882 h 36816"/>
                  <a:gd name="connsiteX3" fmla="*/ 5836 w 42228"/>
                  <a:gd name="connsiteY3" fmla="*/ 27263 h 36816"/>
                  <a:gd name="connsiteX4" fmla="*/ 16610 w 42228"/>
                  <a:gd name="connsiteY4" fmla="*/ 28128 h 36816"/>
                  <a:gd name="connsiteX5" fmla="*/ 15826 w 42228"/>
                  <a:gd name="connsiteY5" fmla="*/ 29333 h 36816"/>
                  <a:gd name="connsiteX6" fmla="*/ 28843 w 42228"/>
                  <a:gd name="connsiteY6" fmla="*/ 26734 h 36816"/>
                  <a:gd name="connsiteX7" fmla="*/ 27938 w 42228"/>
                  <a:gd name="connsiteY7" fmla="*/ 24778 h 36816"/>
                  <a:gd name="connsiteX8" fmla="*/ 36405 w 42228"/>
                  <a:gd name="connsiteY8" fmla="*/ 25611 h 36816"/>
                  <a:gd name="connsiteX9" fmla="*/ 38845 w 42228"/>
                  <a:gd name="connsiteY9" fmla="*/ 30170 h 36816"/>
                  <a:gd name="connsiteX10" fmla="*/ 40307 w 42228"/>
                  <a:gd name="connsiteY10" fmla="*/ 10834 h 36816"/>
                  <a:gd name="connsiteX11" fmla="*/ 38917 w 42228"/>
                  <a:gd name="connsiteY11" fmla="*/ 14798 h 36816"/>
                  <a:gd name="connsiteX12" fmla="*/ 35616 w 42228"/>
                  <a:gd name="connsiteY12" fmla="*/ 1642 h 36816"/>
                  <a:gd name="connsiteX13" fmla="*/ 35750 w 42228"/>
                  <a:gd name="connsiteY13" fmla="*/ 4010 h 36816"/>
                  <a:gd name="connsiteX14" fmla="*/ 28283 w 42228"/>
                  <a:gd name="connsiteY14" fmla="*/ 3480 h 36816"/>
                  <a:gd name="connsiteX15" fmla="*/ 28039 w 42228"/>
                  <a:gd name="connsiteY15" fmla="*/ 5365 h 36816"/>
                  <a:gd name="connsiteX16" fmla="*/ 21519 w 42228"/>
                  <a:gd name="connsiteY16" fmla="*/ 3512 h 36816"/>
                  <a:gd name="connsiteX17" fmla="*/ 21936 w 42228"/>
                  <a:gd name="connsiteY17" fmla="*/ 3779 h 36816"/>
                  <a:gd name="connsiteX18" fmla="*/ 14016 w 42228"/>
                  <a:gd name="connsiteY18" fmla="*/ 4904 h 36816"/>
                  <a:gd name="connsiteX19" fmla="*/ 16301 w 42228"/>
                  <a:gd name="connsiteY19" fmla="*/ 7909 h 36816"/>
                  <a:gd name="connsiteX20" fmla="*/ 4143 w 42228"/>
                  <a:gd name="connsiteY20" fmla="*/ 10348 h 36816"/>
                  <a:gd name="connsiteX21" fmla="*/ 4612 w 42228"/>
                  <a:gd name="connsiteY21" fmla="*/ 8561 h 36816"/>
                  <a:gd name="connsiteX0" fmla="*/ 4206 w 42228"/>
                  <a:gd name="connsiteY0" fmla="*/ 8377 h 36816"/>
                  <a:gd name="connsiteX1" fmla="*/ 7262 w 42228"/>
                  <a:gd name="connsiteY1" fmla="*/ 7540 h 36816"/>
                  <a:gd name="connsiteX2" fmla="*/ 13847 w 42228"/>
                  <a:gd name="connsiteY2" fmla="*/ 5651 h 36816"/>
                  <a:gd name="connsiteX3" fmla="*/ 21429 w 42228"/>
                  <a:gd name="connsiteY3" fmla="*/ 6273 h 36816"/>
                  <a:gd name="connsiteX4" fmla="*/ 24779 w 42228"/>
                  <a:gd name="connsiteY4" fmla="*/ 7274 h 36816"/>
                  <a:gd name="connsiteX5" fmla="*/ 29849 w 42228"/>
                  <a:gd name="connsiteY5" fmla="*/ 2561 h 36816"/>
                  <a:gd name="connsiteX6" fmla="*/ 33972 w 42228"/>
                  <a:gd name="connsiteY6" fmla="*/ 34 h 36816"/>
                  <a:gd name="connsiteX7" fmla="*/ 35610 w 42228"/>
                  <a:gd name="connsiteY7" fmla="*/ 3632 h 36816"/>
                  <a:gd name="connsiteX8" fmla="*/ 37013 w 42228"/>
                  <a:gd name="connsiteY8" fmla="*/ 6534 h 36816"/>
                  <a:gd name="connsiteX9" fmla="*/ 40095 w 42228"/>
                  <a:gd name="connsiteY9" fmla="*/ 12044 h 36816"/>
                  <a:gd name="connsiteX10" fmla="*/ 42163 w 42228"/>
                  <a:gd name="connsiteY10" fmla="*/ 20274 h 36816"/>
                  <a:gd name="connsiteX11" fmla="*/ 37942 w 42228"/>
                  <a:gd name="connsiteY11" fmla="*/ 28628 h 36816"/>
                  <a:gd name="connsiteX12" fmla="*/ 34368 w 42228"/>
                  <a:gd name="connsiteY12" fmla="*/ 28636 h 36816"/>
                  <a:gd name="connsiteX13" fmla="*/ 27354 w 42228"/>
                  <a:gd name="connsiteY13" fmla="*/ 25301 h 36816"/>
                  <a:gd name="connsiteX14" fmla="*/ 23103 w 42228"/>
                  <a:gd name="connsiteY14" fmla="*/ 30120 h 36816"/>
                  <a:gd name="connsiteX15" fmla="*/ 16612 w 42228"/>
                  <a:gd name="connsiteY15" fmla="*/ 28120 h 36816"/>
                  <a:gd name="connsiteX16" fmla="*/ 5820 w 42228"/>
                  <a:gd name="connsiteY16" fmla="*/ 27455 h 36816"/>
                  <a:gd name="connsiteX17" fmla="*/ 952 w 42228"/>
                  <a:gd name="connsiteY17" fmla="*/ 24153 h 36816"/>
                  <a:gd name="connsiteX18" fmla="*/ 2129 w 42228"/>
                  <a:gd name="connsiteY18" fmla="*/ 17534 h 36816"/>
                  <a:gd name="connsiteX19" fmla="*/ 2909 w 42228"/>
                  <a:gd name="connsiteY19" fmla="*/ 11871 h 36816"/>
                  <a:gd name="connsiteX20" fmla="*/ 4459 w 42228"/>
                  <a:gd name="connsiteY20" fmla="*/ 9619 h 36816"/>
                  <a:gd name="connsiteX21" fmla="*/ 4206 w 42228"/>
                  <a:gd name="connsiteY21" fmla="*/ 8377 h 36816"/>
                  <a:gd name="connsiteX0" fmla="*/ 125524 w 7012540"/>
                  <a:gd name="connsiteY0" fmla="*/ 1862783 h 1925545"/>
                  <a:gd name="connsiteX1" fmla="*/ 62762 w 7012540"/>
                  <a:gd name="connsiteY1" fmla="*/ 1925545 h 1925545"/>
                  <a:gd name="connsiteX2" fmla="*/ 0 w 7012540"/>
                  <a:gd name="connsiteY2" fmla="*/ 1862783 h 1925545"/>
                  <a:gd name="connsiteX3" fmla="*/ 62762 w 7012540"/>
                  <a:gd name="connsiteY3" fmla="*/ 1800021 h 1925545"/>
                  <a:gd name="connsiteX4" fmla="*/ 125524 w 7012540"/>
                  <a:gd name="connsiteY4" fmla="*/ 1862783 h 1925545"/>
                  <a:gd name="connsiteX0" fmla="*/ 494358 w 7012540"/>
                  <a:gd name="connsiteY0" fmla="*/ 1762778 h 1925545"/>
                  <a:gd name="connsiteX1" fmla="*/ 368833 w 7012540"/>
                  <a:gd name="connsiteY1" fmla="*/ 1888303 h 1925545"/>
                  <a:gd name="connsiteX2" fmla="*/ 243308 w 7012540"/>
                  <a:gd name="connsiteY2" fmla="*/ 1762778 h 1925545"/>
                  <a:gd name="connsiteX3" fmla="*/ 368833 w 7012540"/>
                  <a:gd name="connsiteY3" fmla="*/ 1637253 h 1925545"/>
                  <a:gd name="connsiteX4" fmla="*/ 494358 w 7012540"/>
                  <a:gd name="connsiteY4" fmla="*/ 1762778 h 1925545"/>
                  <a:gd name="connsiteX0" fmla="*/ 982510 w 7012540"/>
                  <a:gd name="connsiteY0" fmla="*/ 1623788 h 1925545"/>
                  <a:gd name="connsiteX1" fmla="*/ 794223 w 7012540"/>
                  <a:gd name="connsiteY1" fmla="*/ 1812075 h 1925545"/>
                  <a:gd name="connsiteX2" fmla="*/ 605936 w 7012540"/>
                  <a:gd name="connsiteY2" fmla="*/ 1623788 h 1925545"/>
                  <a:gd name="connsiteX3" fmla="*/ 794223 w 7012540"/>
                  <a:gd name="connsiteY3" fmla="*/ 1435501 h 1925545"/>
                  <a:gd name="connsiteX4" fmla="*/ 982510 w 7012540"/>
                  <a:gd name="connsiteY4" fmla="*/ 1623788 h 1925545"/>
                  <a:gd name="connsiteX0" fmla="*/ 4709 w 42228"/>
                  <a:gd name="connsiteY0" fmla="*/ 18160 h 36816"/>
                  <a:gd name="connsiteX1" fmla="*/ 2176 w 42228"/>
                  <a:gd name="connsiteY1" fmla="*/ 17363 h 36816"/>
                  <a:gd name="connsiteX2" fmla="*/ 6944 w 42228"/>
                  <a:gd name="connsiteY2" fmla="*/ 26882 h 36816"/>
                  <a:gd name="connsiteX3" fmla="*/ 5836 w 42228"/>
                  <a:gd name="connsiteY3" fmla="*/ 27263 h 36816"/>
                  <a:gd name="connsiteX4" fmla="*/ 16610 w 42228"/>
                  <a:gd name="connsiteY4" fmla="*/ 28128 h 36816"/>
                  <a:gd name="connsiteX5" fmla="*/ 15826 w 42228"/>
                  <a:gd name="connsiteY5" fmla="*/ 29333 h 36816"/>
                  <a:gd name="connsiteX6" fmla="*/ 28843 w 42228"/>
                  <a:gd name="connsiteY6" fmla="*/ 26734 h 36816"/>
                  <a:gd name="connsiteX7" fmla="*/ 27938 w 42228"/>
                  <a:gd name="connsiteY7" fmla="*/ 24778 h 36816"/>
                  <a:gd name="connsiteX8" fmla="*/ 36405 w 42228"/>
                  <a:gd name="connsiteY8" fmla="*/ 25611 h 36816"/>
                  <a:gd name="connsiteX9" fmla="*/ 38845 w 42228"/>
                  <a:gd name="connsiteY9" fmla="*/ 30170 h 36816"/>
                  <a:gd name="connsiteX10" fmla="*/ 40307 w 42228"/>
                  <a:gd name="connsiteY10" fmla="*/ 10834 h 36816"/>
                  <a:gd name="connsiteX11" fmla="*/ 38917 w 42228"/>
                  <a:gd name="connsiteY11" fmla="*/ 14798 h 36816"/>
                  <a:gd name="connsiteX12" fmla="*/ 35616 w 42228"/>
                  <a:gd name="connsiteY12" fmla="*/ 1642 h 36816"/>
                  <a:gd name="connsiteX13" fmla="*/ 35750 w 42228"/>
                  <a:gd name="connsiteY13" fmla="*/ 4010 h 36816"/>
                  <a:gd name="connsiteX14" fmla="*/ 28283 w 42228"/>
                  <a:gd name="connsiteY14" fmla="*/ 3480 h 36816"/>
                  <a:gd name="connsiteX15" fmla="*/ 28039 w 42228"/>
                  <a:gd name="connsiteY15" fmla="*/ 5365 h 36816"/>
                  <a:gd name="connsiteX16" fmla="*/ 21519 w 42228"/>
                  <a:gd name="connsiteY16" fmla="*/ 3512 h 36816"/>
                  <a:gd name="connsiteX17" fmla="*/ 21936 w 42228"/>
                  <a:gd name="connsiteY17" fmla="*/ 3779 h 36816"/>
                  <a:gd name="connsiteX18" fmla="*/ 14016 w 42228"/>
                  <a:gd name="connsiteY18" fmla="*/ 4904 h 36816"/>
                  <a:gd name="connsiteX19" fmla="*/ 16301 w 42228"/>
                  <a:gd name="connsiteY19" fmla="*/ 7909 h 36816"/>
                  <a:gd name="connsiteX20" fmla="*/ 4143 w 42228"/>
                  <a:gd name="connsiteY20" fmla="*/ 10348 h 36816"/>
                  <a:gd name="connsiteX21" fmla="*/ 4612 w 42228"/>
                  <a:gd name="connsiteY21" fmla="*/ 8561 h 36816"/>
                  <a:gd name="connsiteX0" fmla="*/ 4206 w 42228"/>
                  <a:gd name="connsiteY0" fmla="*/ 8438 h 36877"/>
                  <a:gd name="connsiteX1" fmla="*/ 7262 w 42228"/>
                  <a:gd name="connsiteY1" fmla="*/ 7601 h 36877"/>
                  <a:gd name="connsiteX2" fmla="*/ 13847 w 42228"/>
                  <a:gd name="connsiteY2" fmla="*/ 5712 h 36877"/>
                  <a:gd name="connsiteX3" fmla="*/ 21429 w 42228"/>
                  <a:gd name="connsiteY3" fmla="*/ 6334 h 36877"/>
                  <a:gd name="connsiteX4" fmla="*/ 24779 w 42228"/>
                  <a:gd name="connsiteY4" fmla="*/ 7335 h 36877"/>
                  <a:gd name="connsiteX5" fmla="*/ 29849 w 42228"/>
                  <a:gd name="connsiteY5" fmla="*/ 7039 h 36877"/>
                  <a:gd name="connsiteX6" fmla="*/ 33972 w 42228"/>
                  <a:gd name="connsiteY6" fmla="*/ 95 h 36877"/>
                  <a:gd name="connsiteX7" fmla="*/ 35610 w 42228"/>
                  <a:gd name="connsiteY7" fmla="*/ 3693 h 36877"/>
                  <a:gd name="connsiteX8" fmla="*/ 37013 w 42228"/>
                  <a:gd name="connsiteY8" fmla="*/ 6595 h 36877"/>
                  <a:gd name="connsiteX9" fmla="*/ 40095 w 42228"/>
                  <a:gd name="connsiteY9" fmla="*/ 12105 h 36877"/>
                  <a:gd name="connsiteX10" fmla="*/ 42163 w 42228"/>
                  <a:gd name="connsiteY10" fmla="*/ 20335 h 36877"/>
                  <a:gd name="connsiteX11" fmla="*/ 37942 w 42228"/>
                  <a:gd name="connsiteY11" fmla="*/ 28689 h 36877"/>
                  <a:gd name="connsiteX12" fmla="*/ 34368 w 42228"/>
                  <a:gd name="connsiteY12" fmla="*/ 28697 h 36877"/>
                  <a:gd name="connsiteX13" fmla="*/ 27354 w 42228"/>
                  <a:gd name="connsiteY13" fmla="*/ 25362 h 36877"/>
                  <a:gd name="connsiteX14" fmla="*/ 23103 w 42228"/>
                  <a:gd name="connsiteY14" fmla="*/ 30181 h 36877"/>
                  <a:gd name="connsiteX15" fmla="*/ 16612 w 42228"/>
                  <a:gd name="connsiteY15" fmla="*/ 28181 h 36877"/>
                  <a:gd name="connsiteX16" fmla="*/ 5820 w 42228"/>
                  <a:gd name="connsiteY16" fmla="*/ 27516 h 36877"/>
                  <a:gd name="connsiteX17" fmla="*/ 952 w 42228"/>
                  <a:gd name="connsiteY17" fmla="*/ 24214 h 36877"/>
                  <a:gd name="connsiteX18" fmla="*/ 2129 w 42228"/>
                  <a:gd name="connsiteY18" fmla="*/ 17595 h 36877"/>
                  <a:gd name="connsiteX19" fmla="*/ 2909 w 42228"/>
                  <a:gd name="connsiteY19" fmla="*/ 11932 h 36877"/>
                  <a:gd name="connsiteX20" fmla="*/ 4459 w 42228"/>
                  <a:gd name="connsiteY20" fmla="*/ 9680 h 36877"/>
                  <a:gd name="connsiteX21" fmla="*/ 4206 w 42228"/>
                  <a:gd name="connsiteY21" fmla="*/ 8438 h 36877"/>
                  <a:gd name="connsiteX0" fmla="*/ 125524 w 7012540"/>
                  <a:gd name="connsiteY0" fmla="*/ 1865973 h 1928735"/>
                  <a:gd name="connsiteX1" fmla="*/ 62762 w 7012540"/>
                  <a:gd name="connsiteY1" fmla="*/ 1928735 h 1928735"/>
                  <a:gd name="connsiteX2" fmla="*/ 0 w 7012540"/>
                  <a:gd name="connsiteY2" fmla="*/ 1865973 h 1928735"/>
                  <a:gd name="connsiteX3" fmla="*/ 62762 w 7012540"/>
                  <a:gd name="connsiteY3" fmla="*/ 1803211 h 1928735"/>
                  <a:gd name="connsiteX4" fmla="*/ 125524 w 7012540"/>
                  <a:gd name="connsiteY4" fmla="*/ 1865973 h 1928735"/>
                  <a:gd name="connsiteX0" fmla="*/ 494358 w 7012540"/>
                  <a:gd name="connsiteY0" fmla="*/ 1765968 h 1928735"/>
                  <a:gd name="connsiteX1" fmla="*/ 368833 w 7012540"/>
                  <a:gd name="connsiteY1" fmla="*/ 1891493 h 1928735"/>
                  <a:gd name="connsiteX2" fmla="*/ 243308 w 7012540"/>
                  <a:gd name="connsiteY2" fmla="*/ 1765968 h 1928735"/>
                  <a:gd name="connsiteX3" fmla="*/ 368833 w 7012540"/>
                  <a:gd name="connsiteY3" fmla="*/ 1640443 h 1928735"/>
                  <a:gd name="connsiteX4" fmla="*/ 494358 w 7012540"/>
                  <a:gd name="connsiteY4" fmla="*/ 1765968 h 1928735"/>
                  <a:gd name="connsiteX0" fmla="*/ 982510 w 7012540"/>
                  <a:gd name="connsiteY0" fmla="*/ 1626978 h 1928735"/>
                  <a:gd name="connsiteX1" fmla="*/ 794223 w 7012540"/>
                  <a:gd name="connsiteY1" fmla="*/ 1815265 h 1928735"/>
                  <a:gd name="connsiteX2" fmla="*/ 605936 w 7012540"/>
                  <a:gd name="connsiteY2" fmla="*/ 1626978 h 1928735"/>
                  <a:gd name="connsiteX3" fmla="*/ 794223 w 7012540"/>
                  <a:gd name="connsiteY3" fmla="*/ 1438691 h 1928735"/>
                  <a:gd name="connsiteX4" fmla="*/ 982510 w 7012540"/>
                  <a:gd name="connsiteY4" fmla="*/ 1626978 h 1928735"/>
                  <a:gd name="connsiteX0" fmla="*/ 4709 w 42228"/>
                  <a:gd name="connsiteY0" fmla="*/ 18221 h 36877"/>
                  <a:gd name="connsiteX1" fmla="*/ 2176 w 42228"/>
                  <a:gd name="connsiteY1" fmla="*/ 17424 h 36877"/>
                  <a:gd name="connsiteX2" fmla="*/ 6944 w 42228"/>
                  <a:gd name="connsiteY2" fmla="*/ 26943 h 36877"/>
                  <a:gd name="connsiteX3" fmla="*/ 5836 w 42228"/>
                  <a:gd name="connsiteY3" fmla="*/ 27324 h 36877"/>
                  <a:gd name="connsiteX4" fmla="*/ 16610 w 42228"/>
                  <a:gd name="connsiteY4" fmla="*/ 28189 h 36877"/>
                  <a:gd name="connsiteX5" fmla="*/ 15826 w 42228"/>
                  <a:gd name="connsiteY5" fmla="*/ 29394 h 36877"/>
                  <a:gd name="connsiteX6" fmla="*/ 28843 w 42228"/>
                  <a:gd name="connsiteY6" fmla="*/ 26795 h 36877"/>
                  <a:gd name="connsiteX7" fmla="*/ 27938 w 42228"/>
                  <a:gd name="connsiteY7" fmla="*/ 24839 h 36877"/>
                  <a:gd name="connsiteX8" fmla="*/ 36405 w 42228"/>
                  <a:gd name="connsiteY8" fmla="*/ 25672 h 36877"/>
                  <a:gd name="connsiteX9" fmla="*/ 38845 w 42228"/>
                  <a:gd name="connsiteY9" fmla="*/ 30231 h 36877"/>
                  <a:gd name="connsiteX10" fmla="*/ 40307 w 42228"/>
                  <a:gd name="connsiteY10" fmla="*/ 10895 h 36877"/>
                  <a:gd name="connsiteX11" fmla="*/ 38917 w 42228"/>
                  <a:gd name="connsiteY11" fmla="*/ 14859 h 36877"/>
                  <a:gd name="connsiteX12" fmla="*/ 35616 w 42228"/>
                  <a:gd name="connsiteY12" fmla="*/ 1703 h 36877"/>
                  <a:gd name="connsiteX13" fmla="*/ 35750 w 42228"/>
                  <a:gd name="connsiteY13" fmla="*/ 4071 h 36877"/>
                  <a:gd name="connsiteX14" fmla="*/ 28283 w 42228"/>
                  <a:gd name="connsiteY14" fmla="*/ 3541 h 36877"/>
                  <a:gd name="connsiteX15" fmla="*/ 28039 w 42228"/>
                  <a:gd name="connsiteY15" fmla="*/ 5426 h 36877"/>
                  <a:gd name="connsiteX16" fmla="*/ 21519 w 42228"/>
                  <a:gd name="connsiteY16" fmla="*/ 3573 h 36877"/>
                  <a:gd name="connsiteX17" fmla="*/ 21936 w 42228"/>
                  <a:gd name="connsiteY17" fmla="*/ 3840 h 36877"/>
                  <a:gd name="connsiteX18" fmla="*/ 14016 w 42228"/>
                  <a:gd name="connsiteY18" fmla="*/ 4965 h 36877"/>
                  <a:gd name="connsiteX19" fmla="*/ 16301 w 42228"/>
                  <a:gd name="connsiteY19" fmla="*/ 7970 h 36877"/>
                  <a:gd name="connsiteX20" fmla="*/ 4143 w 42228"/>
                  <a:gd name="connsiteY20" fmla="*/ 10409 h 36877"/>
                  <a:gd name="connsiteX21" fmla="*/ 4612 w 42228"/>
                  <a:gd name="connsiteY21" fmla="*/ 8622 h 36877"/>
                  <a:gd name="connsiteX0" fmla="*/ 4206 w 42228"/>
                  <a:gd name="connsiteY0" fmla="*/ 6735 h 35174"/>
                  <a:gd name="connsiteX1" fmla="*/ 7262 w 42228"/>
                  <a:gd name="connsiteY1" fmla="*/ 5898 h 35174"/>
                  <a:gd name="connsiteX2" fmla="*/ 13847 w 42228"/>
                  <a:gd name="connsiteY2" fmla="*/ 4009 h 35174"/>
                  <a:gd name="connsiteX3" fmla="*/ 21429 w 42228"/>
                  <a:gd name="connsiteY3" fmla="*/ 4631 h 35174"/>
                  <a:gd name="connsiteX4" fmla="*/ 24779 w 42228"/>
                  <a:gd name="connsiteY4" fmla="*/ 5632 h 35174"/>
                  <a:gd name="connsiteX5" fmla="*/ 29849 w 42228"/>
                  <a:gd name="connsiteY5" fmla="*/ 5336 h 35174"/>
                  <a:gd name="connsiteX6" fmla="*/ 33450 w 42228"/>
                  <a:gd name="connsiteY6" fmla="*/ 4097 h 35174"/>
                  <a:gd name="connsiteX7" fmla="*/ 35610 w 42228"/>
                  <a:gd name="connsiteY7" fmla="*/ 1990 h 35174"/>
                  <a:gd name="connsiteX8" fmla="*/ 37013 w 42228"/>
                  <a:gd name="connsiteY8" fmla="*/ 4892 h 35174"/>
                  <a:gd name="connsiteX9" fmla="*/ 40095 w 42228"/>
                  <a:gd name="connsiteY9" fmla="*/ 10402 h 35174"/>
                  <a:gd name="connsiteX10" fmla="*/ 42163 w 42228"/>
                  <a:gd name="connsiteY10" fmla="*/ 18632 h 35174"/>
                  <a:gd name="connsiteX11" fmla="*/ 37942 w 42228"/>
                  <a:gd name="connsiteY11" fmla="*/ 26986 h 35174"/>
                  <a:gd name="connsiteX12" fmla="*/ 34368 w 42228"/>
                  <a:gd name="connsiteY12" fmla="*/ 26994 h 35174"/>
                  <a:gd name="connsiteX13" fmla="*/ 27354 w 42228"/>
                  <a:gd name="connsiteY13" fmla="*/ 23659 h 35174"/>
                  <a:gd name="connsiteX14" fmla="*/ 23103 w 42228"/>
                  <a:gd name="connsiteY14" fmla="*/ 28478 h 35174"/>
                  <a:gd name="connsiteX15" fmla="*/ 16612 w 42228"/>
                  <a:gd name="connsiteY15" fmla="*/ 26478 h 35174"/>
                  <a:gd name="connsiteX16" fmla="*/ 5820 w 42228"/>
                  <a:gd name="connsiteY16" fmla="*/ 25813 h 35174"/>
                  <a:gd name="connsiteX17" fmla="*/ 952 w 42228"/>
                  <a:gd name="connsiteY17" fmla="*/ 22511 h 35174"/>
                  <a:gd name="connsiteX18" fmla="*/ 2129 w 42228"/>
                  <a:gd name="connsiteY18" fmla="*/ 15892 h 35174"/>
                  <a:gd name="connsiteX19" fmla="*/ 2909 w 42228"/>
                  <a:gd name="connsiteY19" fmla="*/ 10229 h 35174"/>
                  <a:gd name="connsiteX20" fmla="*/ 4459 w 42228"/>
                  <a:gd name="connsiteY20" fmla="*/ 7977 h 35174"/>
                  <a:gd name="connsiteX21" fmla="*/ 4206 w 42228"/>
                  <a:gd name="connsiteY21" fmla="*/ 6735 h 35174"/>
                  <a:gd name="connsiteX0" fmla="*/ 125524 w 7012540"/>
                  <a:gd name="connsiteY0" fmla="*/ 1776903 h 1839665"/>
                  <a:gd name="connsiteX1" fmla="*/ 62762 w 7012540"/>
                  <a:gd name="connsiteY1" fmla="*/ 1839665 h 1839665"/>
                  <a:gd name="connsiteX2" fmla="*/ 0 w 7012540"/>
                  <a:gd name="connsiteY2" fmla="*/ 1776903 h 1839665"/>
                  <a:gd name="connsiteX3" fmla="*/ 62762 w 7012540"/>
                  <a:gd name="connsiteY3" fmla="*/ 1714141 h 1839665"/>
                  <a:gd name="connsiteX4" fmla="*/ 125524 w 7012540"/>
                  <a:gd name="connsiteY4" fmla="*/ 1776903 h 1839665"/>
                  <a:gd name="connsiteX0" fmla="*/ 494358 w 7012540"/>
                  <a:gd name="connsiteY0" fmla="*/ 1676898 h 1839665"/>
                  <a:gd name="connsiteX1" fmla="*/ 368833 w 7012540"/>
                  <a:gd name="connsiteY1" fmla="*/ 1802423 h 1839665"/>
                  <a:gd name="connsiteX2" fmla="*/ 243308 w 7012540"/>
                  <a:gd name="connsiteY2" fmla="*/ 1676898 h 1839665"/>
                  <a:gd name="connsiteX3" fmla="*/ 368833 w 7012540"/>
                  <a:gd name="connsiteY3" fmla="*/ 1551373 h 1839665"/>
                  <a:gd name="connsiteX4" fmla="*/ 494358 w 7012540"/>
                  <a:gd name="connsiteY4" fmla="*/ 1676898 h 1839665"/>
                  <a:gd name="connsiteX0" fmla="*/ 982510 w 7012540"/>
                  <a:gd name="connsiteY0" fmla="*/ 1537908 h 1839665"/>
                  <a:gd name="connsiteX1" fmla="*/ 794223 w 7012540"/>
                  <a:gd name="connsiteY1" fmla="*/ 1726195 h 1839665"/>
                  <a:gd name="connsiteX2" fmla="*/ 605936 w 7012540"/>
                  <a:gd name="connsiteY2" fmla="*/ 1537908 h 1839665"/>
                  <a:gd name="connsiteX3" fmla="*/ 794223 w 7012540"/>
                  <a:gd name="connsiteY3" fmla="*/ 1349621 h 1839665"/>
                  <a:gd name="connsiteX4" fmla="*/ 982510 w 7012540"/>
                  <a:gd name="connsiteY4" fmla="*/ 1537908 h 1839665"/>
                  <a:gd name="connsiteX0" fmla="*/ 4709 w 42228"/>
                  <a:gd name="connsiteY0" fmla="*/ 16518 h 35174"/>
                  <a:gd name="connsiteX1" fmla="*/ 2176 w 42228"/>
                  <a:gd name="connsiteY1" fmla="*/ 15721 h 35174"/>
                  <a:gd name="connsiteX2" fmla="*/ 6944 w 42228"/>
                  <a:gd name="connsiteY2" fmla="*/ 25240 h 35174"/>
                  <a:gd name="connsiteX3" fmla="*/ 5836 w 42228"/>
                  <a:gd name="connsiteY3" fmla="*/ 25621 h 35174"/>
                  <a:gd name="connsiteX4" fmla="*/ 16610 w 42228"/>
                  <a:gd name="connsiteY4" fmla="*/ 26486 h 35174"/>
                  <a:gd name="connsiteX5" fmla="*/ 15826 w 42228"/>
                  <a:gd name="connsiteY5" fmla="*/ 27691 h 35174"/>
                  <a:gd name="connsiteX6" fmla="*/ 28843 w 42228"/>
                  <a:gd name="connsiteY6" fmla="*/ 25092 h 35174"/>
                  <a:gd name="connsiteX7" fmla="*/ 27938 w 42228"/>
                  <a:gd name="connsiteY7" fmla="*/ 23136 h 35174"/>
                  <a:gd name="connsiteX8" fmla="*/ 36405 w 42228"/>
                  <a:gd name="connsiteY8" fmla="*/ 23969 h 35174"/>
                  <a:gd name="connsiteX9" fmla="*/ 38845 w 42228"/>
                  <a:gd name="connsiteY9" fmla="*/ 28528 h 35174"/>
                  <a:gd name="connsiteX10" fmla="*/ 40307 w 42228"/>
                  <a:gd name="connsiteY10" fmla="*/ 9192 h 35174"/>
                  <a:gd name="connsiteX11" fmla="*/ 38917 w 42228"/>
                  <a:gd name="connsiteY11" fmla="*/ 13156 h 35174"/>
                  <a:gd name="connsiteX12" fmla="*/ 35616 w 42228"/>
                  <a:gd name="connsiteY12" fmla="*/ 0 h 35174"/>
                  <a:gd name="connsiteX13" fmla="*/ 35750 w 42228"/>
                  <a:gd name="connsiteY13" fmla="*/ 2368 h 35174"/>
                  <a:gd name="connsiteX14" fmla="*/ 28283 w 42228"/>
                  <a:gd name="connsiteY14" fmla="*/ 1838 h 35174"/>
                  <a:gd name="connsiteX15" fmla="*/ 28039 w 42228"/>
                  <a:gd name="connsiteY15" fmla="*/ 3723 h 35174"/>
                  <a:gd name="connsiteX16" fmla="*/ 21519 w 42228"/>
                  <a:gd name="connsiteY16" fmla="*/ 1870 h 35174"/>
                  <a:gd name="connsiteX17" fmla="*/ 21936 w 42228"/>
                  <a:gd name="connsiteY17" fmla="*/ 2137 h 35174"/>
                  <a:gd name="connsiteX18" fmla="*/ 14016 w 42228"/>
                  <a:gd name="connsiteY18" fmla="*/ 3262 h 35174"/>
                  <a:gd name="connsiteX19" fmla="*/ 16301 w 42228"/>
                  <a:gd name="connsiteY19" fmla="*/ 6267 h 35174"/>
                  <a:gd name="connsiteX20" fmla="*/ 4143 w 42228"/>
                  <a:gd name="connsiteY20" fmla="*/ 8706 h 35174"/>
                  <a:gd name="connsiteX21" fmla="*/ 4612 w 42228"/>
                  <a:gd name="connsiteY21" fmla="*/ 6919 h 35174"/>
                  <a:gd name="connsiteX0" fmla="*/ 4206 w 42228"/>
                  <a:gd name="connsiteY0" fmla="*/ 5421 h 33860"/>
                  <a:gd name="connsiteX1" fmla="*/ 7262 w 42228"/>
                  <a:gd name="connsiteY1" fmla="*/ 4584 h 33860"/>
                  <a:gd name="connsiteX2" fmla="*/ 13847 w 42228"/>
                  <a:gd name="connsiteY2" fmla="*/ 2695 h 33860"/>
                  <a:gd name="connsiteX3" fmla="*/ 21429 w 42228"/>
                  <a:gd name="connsiteY3" fmla="*/ 3317 h 33860"/>
                  <a:gd name="connsiteX4" fmla="*/ 24779 w 42228"/>
                  <a:gd name="connsiteY4" fmla="*/ 4318 h 33860"/>
                  <a:gd name="connsiteX5" fmla="*/ 29849 w 42228"/>
                  <a:gd name="connsiteY5" fmla="*/ 4022 h 33860"/>
                  <a:gd name="connsiteX6" fmla="*/ 33450 w 42228"/>
                  <a:gd name="connsiteY6" fmla="*/ 2783 h 33860"/>
                  <a:gd name="connsiteX7" fmla="*/ 35610 w 42228"/>
                  <a:gd name="connsiteY7" fmla="*/ 676 h 33860"/>
                  <a:gd name="connsiteX8" fmla="*/ 37013 w 42228"/>
                  <a:gd name="connsiteY8" fmla="*/ 3578 h 33860"/>
                  <a:gd name="connsiteX9" fmla="*/ 40095 w 42228"/>
                  <a:gd name="connsiteY9" fmla="*/ 9088 h 33860"/>
                  <a:gd name="connsiteX10" fmla="*/ 42163 w 42228"/>
                  <a:gd name="connsiteY10" fmla="*/ 17318 h 33860"/>
                  <a:gd name="connsiteX11" fmla="*/ 37942 w 42228"/>
                  <a:gd name="connsiteY11" fmla="*/ 25672 h 33860"/>
                  <a:gd name="connsiteX12" fmla="*/ 34368 w 42228"/>
                  <a:gd name="connsiteY12" fmla="*/ 25680 h 33860"/>
                  <a:gd name="connsiteX13" fmla="*/ 27354 w 42228"/>
                  <a:gd name="connsiteY13" fmla="*/ 22345 h 33860"/>
                  <a:gd name="connsiteX14" fmla="*/ 23103 w 42228"/>
                  <a:gd name="connsiteY14" fmla="*/ 27164 h 33860"/>
                  <a:gd name="connsiteX15" fmla="*/ 16612 w 42228"/>
                  <a:gd name="connsiteY15" fmla="*/ 25164 h 33860"/>
                  <a:gd name="connsiteX16" fmla="*/ 5820 w 42228"/>
                  <a:gd name="connsiteY16" fmla="*/ 24499 h 33860"/>
                  <a:gd name="connsiteX17" fmla="*/ 952 w 42228"/>
                  <a:gd name="connsiteY17" fmla="*/ 21197 h 33860"/>
                  <a:gd name="connsiteX18" fmla="*/ 2129 w 42228"/>
                  <a:gd name="connsiteY18" fmla="*/ 14578 h 33860"/>
                  <a:gd name="connsiteX19" fmla="*/ 2909 w 42228"/>
                  <a:gd name="connsiteY19" fmla="*/ 8915 h 33860"/>
                  <a:gd name="connsiteX20" fmla="*/ 4459 w 42228"/>
                  <a:gd name="connsiteY20" fmla="*/ 6663 h 33860"/>
                  <a:gd name="connsiteX21" fmla="*/ 4206 w 42228"/>
                  <a:gd name="connsiteY21" fmla="*/ 5421 h 33860"/>
                  <a:gd name="connsiteX0" fmla="*/ 125524 w 7012540"/>
                  <a:gd name="connsiteY0" fmla="*/ 1708178 h 1770940"/>
                  <a:gd name="connsiteX1" fmla="*/ 62762 w 7012540"/>
                  <a:gd name="connsiteY1" fmla="*/ 1770940 h 1770940"/>
                  <a:gd name="connsiteX2" fmla="*/ 0 w 7012540"/>
                  <a:gd name="connsiteY2" fmla="*/ 1708178 h 1770940"/>
                  <a:gd name="connsiteX3" fmla="*/ 62762 w 7012540"/>
                  <a:gd name="connsiteY3" fmla="*/ 1645416 h 1770940"/>
                  <a:gd name="connsiteX4" fmla="*/ 125524 w 7012540"/>
                  <a:gd name="connsiteY4" fmla="*/ 1708178 h 1770940"/>
                  <a:gd name="connsiteX0" fmla="*/ 494358 w 7012540"/>
                  <a:gd name="connsiteY0" fmla="*/ 1608173 h 1770940"/>
                  <a:gd name="connsiteX1" fmla="*/ 368833 w 7012540"/>
                  <a:gd name="connsiteY1" fmla="*/ 1733698 h 1770940"/>
                  <a:gd name="connsiteX2" fmla="*/ 243308 w 7012540"/>
                  <a:gd name="connsiteY2" fmla="*/ 1608173 h 1770940"/>
                  <a:gd name="connsiteX3" fmla="*/ 368833 w 7012540"/>
                  <a:gd name="connsiteY3" fmla="*/ 1482648 h 1770940"/>
                  <a:gd name="connsiteX4" fmla="*/ 494358 w 7012540"/>
                  <a:gd name="connsiteY4" fmla="*/ 1608173 h 1770940"/>
                  <a:gd name="connsiteX0" fmla="*/ 982510 w 7012540"/>
                  <a:gd name="connsiteY0" fmla="*/ 1469183 h 1770940"/>
                  <a:gd name="connsiteX1" fmla="*/ 794223 w 7012540"/>
                  <a:gd name="connsiteY1" fmla="*/ 1657470 h 1770940"/>
                  <a:gd name="connsiteX2" fmla="*/ 605936 w 7012540"/>
                  <a:gd name="connsiteY2" fmla="*/ 1469183 h 1770940"/>
                  <a:gd name="connsiteX3" fmla="*/ 794223 w 7012540"/>
                  <a:gd name="connsiteY3" fmla="*/ 1280896 h 1770940"/>
                  <a:gd name="connsiteX4" fmla="*/ 982510 w 7012540"/>
                  <a:gd name="connsiteY4" fmla="*/ 1469183 h 1770940"/>
                  <a:gd name="connsiteX0" fmla="*/ 4709 w 42228"/>
                  <a:gd name="connsiteY0" fmla="*/ 15204 h 33860"/>
                  <a:gd name="connsiteX1" fmla="*/ 2176 w 42228"/>
                  <a:gd name="connsiteY1" fmla="*/ 14407 h 33860"/>
                  <a:gd name="connsiteX2" fmla="*/ 6944 w 42228"/>
                  <a:gd name="connsiteY2" fmla="*/ 23926 h 33860"/>
                  <a:gd name="connsiteX3" fmla="*/ 5836 w 42228"/>
                  <a:gd name="connsiteY3" fmla="*/ 24307 h 33860"/>
                  <a:gd name="connsiteX4" fmla="*/ 16610 w 42228"/>
                  <a:gd name="connsiteY4" fmla="*/ 25172 h 33860"/>
                  <a:gd name="connsiteX5" fmla="*/ 15826 w 42228"/>
                  <a:gd name="connsiteY5" fmla="*/ 26377 h 33860"/>
                  <a:gd name="connsiteX6" fmla="*/ 28843 w 42228"/>
                  <a:gd name="connsiteY6" fmla="*/ 23778 h 33860"/>
                  <a:gd name="connsiteX7" fmla="*/ 27938 w 42228"/>
                  <a:gd name="connsiteY7" fmla="*/ 21822 h 33860"/>
                  <a:gd name="connsiteX8" fmla="*/ 36405 w 42228"/>
                  <a:gd name="connsiteY8" fmla="*/ 22655 h 33860"/>
                  <a:gd name="connsiteX9" fmla="*/ 38845 w 42228"/>
                  <a:gd name="connsiteY9" fmla="*/ 27214 h 33860"/>
                  <a:gd name="connsiteX10" fmla="*/ 40307 w 42228"/>
                  <a:gd name="connsiteY10" fmla="*/ 7878 h 33860"/>
                  <a:gd name="connsiteX11" fmla="*/ 38917 w 42228"/>
                  <a:gd name="connsiteY11" fmla="*/ 11842 h 33860"/>
                  <a:gd name="connsiteX12" fmla="*/ 34920 w 42228"/>
                  <a:gd name="connsiteY12" fmla="*/ 4207 h 33860"/>
                  <a:gd name="connsiteX13" fmla="*/ 35750 w 42228"/>
                  <a:gd name="connsiteY13" fmla="*/ 1054 h 33860"/>
                  <a:gd name="connsiteX14" fmla="*/ 28283 w 42228"/>
                  <a:gd name="connsiteY14" fmla="*/ 524 h 33860"/>
                  <a:gd name="connsiteX15" fmla="*/ 28039 w 42228"/>
                  <a:gd name="connsiteY15" fmla="*/ 2409 h 33860"/>
                  <a:gd name="connsiteX16" fmla="*/ 21519 w 42228"/>
                  <a:gd name="connsiteY16" fmla="*/ 556 h 33860"/>
                  <a:gd name="connsiteX17" fmla="*/ 21936 w 42228"/>
                  <a:gd name="connsiteY17" fmla="*/ 823 h 33860"/>
                  <a:gd name="connsiteX18" fmla="*/ 14016 w 42228"/>
                  <a:gd name="connsiteY18" fmla="*/ 1948 h 33860"/>
                  <a:gd name="connsiteX19" fmla="*/ 16301 w 42228"/>
                  <a:gd name="connsiteY19" fmla="*/ 4953 h 33860"/>
                  <a:gd name="connsiteX20" fmla="*/ 4143 w 42228"/>
                  <a:gd name="connsiteY20" fmla="*/ 7392 h 33860"/>
                  <a:gd name="connsiteX21" fmla="*/ 4612 w 42228"/>
                  <a:gd name="connsiteY21" fmla="*/ 5605 h 33860"/>
                  <a:gd name="connsiteX0" fmla="*/ 4206 w 42228"/>
                  <a:gd name="connsiteY0" fmla="*/ 5421 h 33860"/>
                  <a:gd name="connsiteX1" fmla="*/ 7262 w 42228"/>
                  <a:gd name="connsiteY1" fmla="*/ 4584 h 33860"/>
                  <a:gd name="connsiteX2" fmla="*/ 13847 w 42228"/>
                  <a:gd name="connsiteY2" fmla="*/ 2695 h 33860"/>
                  <a:gd name="connsiteX3" fmla="*/ 21429 w 42228"/>
                  <a:gd name="connsiteY3" fmla="*/ 3317 h 33860"/>
                  <a:gd name="connsiteX4" fmla="*/ 24779 w 42228"/>
                  <a:gd name="connsiteY4" fmla="*/ 4318 h 33860"/>
                  <a:gd name="connsiteX5" fmla="*/ 29849 w 42228"/>
                  <a:gd name="connsiteY5" fmla="*/ 4022 h 33860"/>
                  <a:gd name="connsiteX6" fmla="*/ 33450 w 42228"/>
                  <a:gd name="connsiteY6" fmla="*/ 2783 h 33860"/>
                  <a:gd name="connsiteX7" fmla="*/ 35610 w 42228"/>
                  <a:gd name="connsiteY7" fmla="*/ 676 h 33860"/>
                  <a:gd name="connsiteX8" fmla="*/ 37013 w 42228"/>
                  <a:gd name="connsiteY8" fmla="*/ 3578 h 33860"/>
                  <a:gd name="connsiteX9" fmla="*/ 40095 w 42228"/>
                  <a:gd name="connsiteY9" fmla="*/ 9088 h 33860"/>
                  <a:gd name="connsiteX10" fmla="*/ 42163 w 42228"/>
                  <a:gd name="connsiteY10" fmla="*/ 17318 h 33860"/>
                  <a:gd name="connsiteX11" fmla="*/ 37942 w 42228"/>
                  <a:gd name="connsiteY11" fmla="*/ 25672 h 33860"/>
                  <a:gd name="connsiteX12" fmla="*/ 34368 w 42228"/>
                  <a:gd name="connsiteY12" fmla="*/ 25680 h 33860"/>
                  <a:gd name="connsiteX13" fmla="*/ 27354 w 42228"/>
                  <a:gd name="connsiteY13" fmla="*/ 22345 h 33860"/>
                  <a:gd name="connsiteX14" fmla="*/ 23103 w 42228"/>
                  <a:gd name="connsiteY14" fmla="*/ 27164 h 33860"/>
                  <a:gd name="connsiteX15" fmla="*/ 16612 w 42228"/>
                  <a:gd name="connsiteY15" fmla="*/ 25164 h 33860"/>
                  <a:gd name="connsiteX16" fmla="*/ 5820 w 42228"/>
                  <a:gd name="connsiteY16" fmla="*/ 24499 h 33860"/>
                  <a:gd name="connsiteX17" fmla="*/ 952 w 42228"/>
                  <a:gd name="connsiteY17" fmla="*/ 21197 h 33860"/>
                  <a:gd name="connsiteX18" fmla="*/ 2129 w 42228"/>
                  <a:gd name="connsiteY18" fmla="*/ 14578 h 33860"/>
                  <a:gd name="connsiteX19" fmla="*/ 2909 w 42228"/>
                  <a:gd name="connsiteY19" fmla="*/ 8915 h 33860"/>
                  <a:gd name="connsiteX20" fmla="*/ 4459 w 42228"/>
                  <a:gd name="connsiteY20" fmla="*/ 6663 h 33860"/>
                  <a:gd name="connsiteX21" fmla="*/ 4206 w 42228"/>
                  <a:gd name="connsiteY21" fmla="*/ 5421 h 33860"/>
                  <a:gd name="connsiteX0" fmla="*/ 125524 w 7012540"/>
                  <a:gd name="connsiteY0" fmla="*/ 1708178 h 1770940"/>
                  <a:gd name="connsiteX1" fmla="*/ 62762 w 7012540"/>
                  <a:gd name="connsiteY1" fmla="*/ 1770940 h 1770940"/>
                  <a:gd name="connsiteX2" fmla="*/ 0 w 7012540"/>
                  <a:gd name="connsiteY2" fmla="*/ 1708178 h 1770940"/>
                  <a:gd name="connsiteX3" fmla="*/ 62762 w 7012540"/>
                  <a:gd name="connsiteY3" fmla="*/ 1645416 h 1770940"/>
                  <a:gd name="connsiteX4" fmla="*/ 125524 w 7012540"/>
                  <a:gd name="connsiteY4" fmla="*/ 1708178 h 1770940"/>
                  <a:gd name="connsiteX0" fmla="*/ 494358 w 7012540"/>
                  <a:gd name="connsiteY0" fmla="*/ 1608173 h 1770940"/>
                  <a:gd name="connsiteX1" fmla="*/ 368833 w 7012540"/>
                  <a:gd name="connsiteY1" fmla="*/ 1733698 h 1770940"/>
                  <a:gd name="connsiteX2" fmla="*/ 243308 w 7012540"/>
                  <a:gd name="connsiteY2" fmla="*/ 1608173 h 1770940"/>
                  <a:gd name="connsiteX3" fmla="*/ 368833 w 7012540"/>
                  <a:gd name="connsiteY3" fmla="*/ 1482648 h 1770940"/>
                  <a:gd name="connsiteX4" fmla="*/ 494358 w 7012540"/>
                  <a:gd name="connsiteY4" fmla="*/ 1608173 h 1770940"/>
                  <a:gd name="connsiteX0" fmla="*/ 982510 w 7012540"/>
                  <a:gd name="connsiteY0" fmla="*/ 1469183 h 1770940"/>
                  <a:gd name="connsiteX1" fmla="*/ 794223 w 7012540"/>
                  <a:gd name="connsiteY1" fmla="*/ 1657470 h 1770940"/>
                  <a:gd name="connsiteX2" fmla="*/ 605936 w 7012540"/>
                  <a:gd name="connsiteY2" fmla="*/ 1469183 h 1770940"/>
                  <a:gd name="connsiteX3" fmla="*/ 794223 w 7012540"/>
                  <a:gd name="connsiteY3" fmla="*/ 1280896 h 1770940"/>
                  <a:gd name="connsiteX4" fmla="*/ 982510 w 7012540"/>
                  <a:gd name="connsiteY4" fmla="*/ 1469183 h 1770940"/>
                  <a:gd name="connsiteX0" fmla="*/ 4709 w 42228"/>
                  <a:gd name="connsiteY0" fmla="*/ 15204 h 33860"/>
                  <a:gd name="connsiteX1" fmla="*/ 2176 w 42228"/>
                  <a:gd name="connsiteY1" fmla="*/ 14407 h 33860"/>
                  <a:gd name="connsiteX2" fmla="*/ 6944 w 42228"/>
                  <a:gd name="connsiteY2" fmla="*/ 23926 h 33860"/>
                  <a:gd name="connsiteX3" fmla="*/ 5836 w 42228"/>
                  <a:gd name="connsiteY3" fmla="*/ 24307 h 33860"/>
                  <a:gd name="connsiteX4" fmla="*/ 16610 w 42228"/>
                  <a:gd name="connsiteY4" fmla="*/ 25172 h 33860"/>
                  <a:gd name="connsiteX5" fmla="*/ 15826 w 42228"/>
                  <a:gd name="connsiteY5" fmla="*/ 26377 h 33860"/>
                  <a:gd name="connsiteX6" fmla="*/ 28843 w 42228"/>
                  <a:gd name="connsiteY6" fmla="*/ 23778 h 33860"/>
                  <a:gd name="connsiteX7" fmla="*/ 27938 w 42228"/>
                  <a:gd name="connsiteY7" fmla="*/ 21822 h 33860"/>
                  <a:gd name="connsiteX8" fmla="*/ 36405 w 42228"/>
                  <a:gd name="connsiteY8" fmla="*/ 22655 h 33860"/>
                  <a:gd name="connsiteX9" fmla="*/ 38845 w 42228"/>
                  <a:gd name="connsiteY9" fmla="*/ 27214 h 33860"/>
                  <a:gd name="connsiteX10" fmla="*/ 40307 w 42228"/>
                  <a:gd name="connsiteY10" fmla="*/ 7878 h 33860"/>
                  <a:gd name="connsiteX11" fmla="*/ 38917 w 42228"/>
                  <a:gd name="connsiteY11" fmla="*/ 11842 h 33860"/>
                  <a:gd name="connsiteX12" fmla="*/ 34920 w 42228"/>
                  <a:gd name="connsiteY12" fmla="*/ 4207 h 33860"/>
                  <a:gd name="connsiteX13" fmla="*/ 35344 w 42228"/>
                  <a:gd name="connsiteY13" fmla="*/ 4367 h 33860"/>
                  <a:gd name="connsiteX14" fmla="*/ 28283 w 42228"/>
                  <a:gd name="connsiteY14" fmla="*/ 524 h 33860"/>
                  <a:gd name="connsiteX15" fmla="*/ 28039 w 42228"/>
                  <a:gd name="connsiteY15" fmla="*/ 2409 h 33860"/>
                  <a:gd name="connsiteX16" fmla="*/ 21519 w 42228"/>
                  <a:gd name="connsiteY16" fmla="*/ 556 h 33860"/>
                  <a:gd name="connsiteX17" fmla="*/ 21936 w 42228"/>
                  <a:gd name="connsiteY17" fmla="*/ 823 h 33860"/>
                  <a:gd name="connsiteX18" fmla="*/ 14016 w 42228"/>
                  <a:gd name="connsiteY18" fmla="*/ 1948 h 33860"/>
                  <a:gd name="connsiteX19" fmla="*/ 16301 w 42228"/>
                  <a:gd name="connsiteY19" fmla="*/ 4953 h 33860"/>
                  <a:gd name="connsiteX20" fmla="*/ 4143 w 42228"/>
                  <a:gd name="connsiteY20" fmla="*/ 7392 h 33860"/>
                  <a:gd name="connsiteX21" fmla="*/ 4612 w 42228"/>
                  <a:gd name="connsiteY21" fmla="*/ 5605 h 33860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7013 w 42228"/>
                  <a:gd name="connsiteY8" fmla="*/ 351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3715 h 33797"/>
                  <a:gd name="connsiteX7" fmla="*/ 27938 w 42228"/>
                  <a:gd name="connsiteY7" fmla="*/ 21759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3715 h 33797"/>
                  <a:gd name="connsiteX7" fmla="*/ 27938 w 42228"/>
                  <a:gd name="connsiteY7" fmla="*/ 21759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938 w 42228"/>
                  <a:gd name="connsiteY7" fmla="*/ 21759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354 w 42228"/>
                  <a:gd name="connsiteY13" fmla="*/ 22282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4151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4151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5991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7880 w 42228"/>
                  <a:gd name="connsiteY7" fmla="*/ 27095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  <a:gd name="connsiteX0" fmla="*/ 4206 w 42228"/>
                  <a:gd name="connsiteY0" fmla="*/ 5358 h 33797"/>
                  <a:gd name="connsiteX1" fmla="*/ 7262 w 42228"/>
                  <a:gd name="connsiteY1" fmla="*/ 4521 h 33797"/>
                  <a:gd name="connsiteX2" fmla="*/ 13847 w 42228"/>
                  <a:gd name="connsiteY2" fmla="*/ 2632 h 33797"/>
                  <a:gd name="connsiteX3" fmla="*/ 21429 w 42228"/>
                  <a:gd name="connsiteY3" fmla="*/ 3254 h 33797"/>
                  <a:gd name="connsiteX4" fmla="*/ 24779 w 42228"/>
                  <a:gd name="connsiteY4" fmla="*/ 4255 h 33797"/>
                  <a:gd name="connsiteX5" fmla="*/ 29849 w 42228"/>
                  <a:gd name="connsiteY5" fmla="*/ 3959 h 33797"/>
                  <a:gd name="connsiteX6" fmla="*/ 33450 w 42228"/>
                  <a:gd name="connsiteY6" fmla="*/ 2720 h 33797"/>
                  <a:gd name="connsiteX7" fmla="*/ 35204 w 42228"/>
                  <a:gd name="connsiteY7" fmla="*/ 3742 h 33797"/>
                  <a:gd name="connsiteX8" fmla="*/ 36665 w 42228"/>
                  <a:gd name="connsiteY8" fmla="*/ 5355 h 33797"/>
                  <a:gd name="connsiteX9" fmla="*/ 40095 w 42228"/>
                  <a:gd name="connsiteY9" fmla="*/ 9025 h 33797"/>
                  <a:gd name="connsiteX10" fmla="*/ 42163 w 42228"/>
                  <a:gd name="connsiteY10" fmla="*/ 17255 h 33797"/>
                  <a:gd name="connsiteX11" fmla="*/ 37942 w 42228"/>
                  <a:gd name="connsiteY11" fmla="*/ 25609 h 33797"/>
                  <a:gd name="connsiteX12" fmla="*/ 34368 w 42228"/>
                  <a:gd name="connsiteY12" fmla="*/ 25617 h 33797"/>
                  <a:gd name="connsiteX13" fmla="*/ 27296 w 42228"/>
                  <a:gd name="connsiteY13" fmla="*/ 24674 h 33797"/>
                  <a:gd name="connsiteX14" fmla="*/ 23103 w 42228"/>
                  <a:gd name="connsiteY14" fmla="*/ 27101 h 33797"/>
                  <a:gd name="connsiteX15" fmla="*/ 16612 w 42228"/>
                  <a:gd name="connsiteY15" fmla="*/ 25101 h 33797"/>
                  <a:gd name="connsiteX16" fmla="*/ 5820 w 42228"/>
                  <a:gd name="connsiteY16" fmla="*/ 24436 h 33797"/>
                  <a:gd name="connsiteX17" fmla="*/ 952 w 42228"/>
                  <a:gd name="connsiteY17" fmla="*/ 21134 h 33797"/>
                  <a:gd name="connsiteX18" fmla="*/ 2129 w 42228"/>
                  <a:gd name="connsiteY18" fmla="*/ 14515 h 33797"/>
                  <a:gd name="connsiteX19" fmla="*/ 2909 w 42228"/>
                  <a:gd name="connsiteY19" fmla="*/ 8852 h 33797"/>
                  <a:gd name="connsiteX20" fmla="*/ 4459 w 42228"/>
                  <a:gd name="connsiteY20" fmla="*/ 6600 h 33797"/>
                  <a:gd name="connsiteX21" fmla="*/ 4206 w 42228"/>
                  <a:gd name="connsiteY21" fmla="*/ 5358 h 33797"/>
                  <a:gd name="connsiteX0" fmla="*/ 125524 w 7012540"/>
                  <a:gd name="connsiteY0" fmla="*/ 1704883 h 1767645"/>
                  <a:gd name="connsiteX1" fmla="*/ 62762 w 7012540"/>
                  <a:gd name="connsiteY1" fmla="*/ 1767645 h 1767645"/>
                  <a:gd name="connsiteX2" fmla="*/ 0 w 7012540"/>
                  <a:gd name="connsiteY2" fmla="*/ 1704883 h 1767645"/>
                  <a:gd name="connsiteX3" fmla="*/ 62762 w 7012540"/>
                  <a:gd name="connsiteY3" fmla="*/ 1642121 h 1767645"/>
                  <a:gd name="connsiteX4" fmla="*/ 125524 w 7012540"/>
                  <a:gd name="connsiteY4" fmla="*/ 1704883 h 1767645"/>
                  <a:gd name="connsiteX0" fmla="*/ 494358 w 7012540"/>
                  <a:gd name="connsiteY0" fmla="*/ 1604878 h 1767645"/>
                  <a:gd name="connsiteX1" fmla="*/ 368833 w 7012540"/>
                  <a:gd name="connsiteY1" fmla="*/ 1730403 h 1767645"/>
                  <a:gd name="connsiteX2" fmla="*/ 243308 w 7012540"/>
                  <a:gd name="connsiteY2" fmla="*/ 1604878 h 1767645"/>
                  <a:gd name="connsiteX3" fmla="*/ 368833 w 7012540"/>
                  <a:gd name="connsiteY3" fmla="*/ 1479353 h 1767645"/>
                  <a:gd name="connsiteX4" fmla="*/ 494358 w 7012540"/>
                  <a:gd name="connsiteY4" fmla="*/ 1604878 h 1767645"/>
                  <a:gd name="connsiteX0" fmla="*/ 982510 w 7012540"/>
                  <a:gd name="connsiteY0" fmla="*/ 1465888 h 1767645"/>
                  <a:gd name="connsiteX1" fmla="*/ 794223 w 7012540"/>
                  <a:gd name="connsiteY1" fmla="*/ 1654175 h 1767645"/>
                  <a:gd name="connsiteX2" fmla="*/ 605936 w 7012540"/>
                  <a:gd name="connsiteY2" fmla="*/ 1465888 h 1767645"/>
                  <a:gd name="connsiteX3" fmla="*/ 794223 w 7012540"/>
                  <a:gd name="connsiteY3" fmla="*/ 1277601 h 1767645"/>
                  <a:gd name="connsiteX4" fmla="*/ 982510 w 7012540"/>
                  <a:gd name="connsiteY4" fmla="*/ 1465888 h 1767645"/>
                  <a:gd name="connsiteX0" fmla="*/ 4709 w 42228"/>
                  <a:gd name="connsiteY0" fmla="*/ 15141 h 33797"/>
                  <a:gd name="connsiteX1" fmla="*/ 2176 w 42228"/>
                  <a:gd name="connsiteY1" fmla="*/ 14344 h 33797"/>
                  <a:gd name="connsiteX2" fmla="*/ 6944 w 42228"/>
                  <a:gd name="connsiteY2" fmla="*/ 23863 h 33797"/>
                  <a:gd name="connsiteX3" fmla="*/ 5836 w 42228"/>
                  <a:gd name="connsiteY3" fmla="*/ 24244 h 33797"/>
                  <a:gd name="connsiteX4" fmla="*/ 16610 w 42228"/>
                  <a:gd name="connsiteY4" fmla="*/ 25109 h 33797"/>
                  <a:gd name="connsiteX5" fmla="*/ 15826 w 42228"/>
                  <a:gd name="connsiteY5" fmla="*/ 26314 h 33797"/>
                  <a:gd name="connsiteX6" fmla="*/ 28843 w 42228"/>
                  <a:gd name="connsiteY6" fmla="*/ 25187 h 33797"/>
                  <a:gd name="connsiteX7" fmla="*/ 28518 w 42228"/>
                  <a:gd name="connsiteY7" fmla="*/ 23414 h 33797"/>
                  <a:gd name="connsiteX8" fmla="*/ 36405 w 42228"/>
                  <a:gd name="connsiteY8" fmla="*/ 22592 h 33797"/>
                  <a:gd name="connsiteX9" fmla="*/ 38845 w 42228"/>
                  <a:gd name="connsiteY9" fmla="*/ 27151 h 33797"/>
                  <a:gd name="connsiteX10" fmla="*/ 40307 w 42228"/>
                  <a:gd name="connsiteY10" fmla="*/ 7815 h 33797"/>
                  <a:gd name="connsiteX11" fmla="*/ 38917 w 42228"/>
                  <a:gd name="connsiteY11" fmla="*/ 11779 h 33797"/>
                  <a:gd name="connsiteX12" fmla="*/ 34920 w 42228"/>
                  <a:gd name="connsiteY12" fmla="*/ 4144 h 33797"/>
                  <a:gd name="connsiteX13" fmla="*/ 35344 w 42228"/>
                  <a:gd name="connsiteY13" fmla="*/ 4304 h 33797"/>
                  <a:gd name="connsiteX14" fmla="*/ 28283 w 42228"/>
                  <a:gd name="connsiteY14" fmla="*/ 461 h 33797"/>
                  <a:gd name="connsiteX15" fmla="*/ 28039 w 42228"/>
                  <a:gd name="connsiteY15" fmla="*/ 2346 h 33797"/>
                  <a:gd name="connsiteX16" fmla="*/ 21519 w 42228"/>
                  <a:gd name="connsiteY16" fmla="*/ 493 h 33797"/>
                  <a:gd name="connsiteX17" fmla="*/ 21936 w 42228"/>
                  <a:gd name="connsiteY17" fmla="*/ 760 h 33797"/>
                  <a:gd name="connsiteX18" fmla="*/ 14016 w 42228"/>
                  <a:gd name="connsiteY18" fmla="*/ 1885 h 33797"/>
                  <a:gd name="connsiteX19" fmla="*/ 16301 w 42228"/>
                  <a:gd name="connsiteY19" fmla="*/ 4890 h 33797"/>
                  <a:gd name="connsiteX20" fmla="*/ 4143 w 42228"/>
                  <a:gd name="connsiteY20" fmla="*/ 7329 h 33797"/>
                  <a:gd name="connsiteX21" fmla="*/ 4612 w 42228"/>
                  <a:gd name="connsiteY21" fmla="*/ 5542 h 33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228" h="33797">
                    <a:moveTo>
                      <a:pt x="4206" y="5358"/>
                    </a:moveTo>
                    <a:cubicBezTo>
                      <a:pt x="3935" y="2645"/>
                      <a:pt x="5655" y="4975"/>
                      <a:pt x="7262" y="4521"/>
                    </a:cubicBezTo>
                    <a:cubicBezTo>
                      <a:pt x="8869" y="4067"/>
                      <a:pt x="11106" y="447"/>
                      <a:pt x="13847" y="2632"/>
                    </a:cubicBezTo>
                    <a:cubicBezTo>
                      <a:pt x="15520" y="-1661"/>
                      <a:pt x="18887" y="-156"/>
                      <a:pt x="21429" y="3254"/>
                    </a:cubicBezTo>
                    <a:cubicBezTo>
                      <a:pt x="22070" y="1505"/>
                      <a:pt x="23376" y="4138"/>
                      <a:pt x="24779" y="4255"/>
                    </a:cubicBezTo>
                    <a:cubicBezTo>
                      <a:pt x="26182" y="4372"/>
                      <a:pt x="28891" y="2248"/>
                      <a:pt x="29849" y="3959"/>
                    </a:cubicBezTo>
                    <a:cubicBezTo>
                      <a:pt x="31231" y="1745"/>
                      <a:pt x="32558" y="2756"/>
                      <a:pt x="33450" y="2720"/>
                    </a:cubicBezTo>
                    <a:cubicBezTo>
                      <a:pt x="34342" y="2684"/>
                      <a:pt x="34916" y="1566"/>
                      <a:pt x="35204" y="3742"/>
                    </a:cubicBezTo>
                    <a:cubicBezTo>
                      <a:pt x="36932" y="4384"/>
                      <a:pt x="35850" y="4475"/>
                      <a:pt x="36665" y="5355"/>
                    </a:cubicBezTo>
                    <a:cubicBezTo>
                      <a:pt x="37480" y="6236"/>
                      <a:pt x="40608" y="7396"/>
                      <a:pt x="40095" y="9025"/>
                    </a:cubicBezTo>
                    <a:cubicBezTo>
                      <a:pt x="41356" y="11259"/>
                      <a:pt x="42522" y="14491"/>
                      <a:pt x="42163" y="17255"/>
                    </a:cubicBezTo>
                    <a:cubicBezTo>
                      <a:pt x="41804" y="20019"/>
                      <a:pt x="40666" y="25079"/>
                      <a:pt x="37942" y="25609"/>
                    </a:cubicBezTo>
                    <a:cubicBezTo>
                      <a:pt x="37929" y="27876"/>
                      <a:pt x="36142" y="25773"/>
                      <a:pt x="34368" y="25617"/>
                    </a:cubicBezTo>
                    <a:cubicBezTo>
                      <a:pt x="32594" y="25461"/>
                      <a:pt x="29445" y="26498"/>
                      <a:pt x="27296" y="24674"/>
                    </a:cubicBezTo>
                    <a:cubicBezTo>
                      <a:pt x="26601" y="27807"/>
                      <a:pt x="24884" y="27030"/>
                      <a:pt x="23103" y="27101"/>
                    </a:cubicBezTo>
                    <a:cubicBezTo>
                      <a:pt x="21322" y="27172"/>
                      <a:pt x="18183" y="28308"/>
                      <a:pt x="16612" y="25101"/>
                    </a:cubicBezTo>
                    <a:cubicBezTo>
                      <a:pt x="12904" y="28145"/>
                      <a:pt x="7972" y="29563"/>
                      <a:pt x="5820" y="24436"/>
                    </a:cubicBezTo>
                    <a:cubicBezTo>
                      <a:pt x="3706" y="24773"/>
                      <a:pt x="1547" y="23908"/>
                      <a:pt x="952" y="21134"/>
                    </a:cubicBezTo>
                    <a:cubicBezTo>
                      <a:pt x="521" y="19127"/>
                      <a:pt x="1076" y="16041"/>
                      <a:pt x="2129" y="14515"/>
                    </a:cubicBezTo>
                    <a:cubicBezTo>
                      <a:pt x="635" y="13318"/>
                      <a:pt x="2701" y="11205"/>
                      <a:pt x="2909" y="8852"/>
                    </a:cubicBezTo>
                    <a:cubicBezTo>
                      <a:pt x="3153" y="6097"/>
                      <a:pt x="2441" y="6884"/>
                      <a:pt x="4459" y="6600"/>
                    </a:cubicBezTo>
                    <a:cubicBezTo>
                      <a:pt x="4471" y="6554"/>
                      <a:pt x="4194" y="5404"/>
                      <a:pt x="4206" y="5358"/>
                    </a:cubicBezTo>
                    <a:close/>
                  </a:path>
                  <a:path w="7012540" h="1767645">
                    <a:moveTo>
                      <a:pt x="125524" y="1704883"/>
                    </a:moveTo>
                    <a:cubicBezTo>
                      <a:pt x="125524" y="1739545"/>
                      <a:pt x="97424" y="1767645"/>
                      <a:pt x="62762" y="1767645"/>
                    </a:cubicBezTo>
                    <a:cubicBezTo>
                      <a:pt x="28100" y="1767645"/>
                      <a:pt x="0" y="1739545"/>
                      <a:pt x="0" y="1704883"/>
                    </a:cubicBezTo>
                    <a:cubicBezTo>
                      <a:pt x="0" y="1670221"/>
                      <a:pt x="28100" y="1642121"/>
                      <a:pt x="62762" y="1642121"/>
                    </a:cubicBezTo>
                    <a:cubicBezTo>
                      <a:pt x="97424" y="1642121"/>
                      <a:pt x="125524" y="1670221"/>
                      <a:pt x="125524" y="1704883"/>
                    </a:cubicBezTo>
                    <a:close/>
                  </a:path>
                  <a:path w="7012540" h="1767645">
                    <a:moveTo>
                      <a:pt x="494358" y="1604878"/>
                    </a:moveTo>
                    <a:cubicBezTo>
                      <a:pt x="494358" y="1674204"/>
                      <a:pt x="438159" y="1730403"/>
                      <a:pt x="368833" y="1730403"/>
                    </a:cubicBezTo>
                    <a:cubicBezTo>
                      <a:pt x="299507" y="1730403"/>
                      <a:pt x="243308" y="1674204"/>
                      <a:pt x="243308" y="1604878"/>
                    </a:cubicBezTo>
                    <a:cubicBezTo>
                      <a:pt x="243308" y="1535552"/>
                      <a:pt x="299507" y="1479353"/>
                      <a:pt x="368833" y="1479353"/>
                    </a:cubicBezTo>
                    <a:cubicBezTo>
                      <a:pt x="438159" y="1479353"/>
                      <a:pt x="494358" y="1535552"/>
                      <a:pt x="494358" y="1604878"/>
                    </a:cubicBezTo>
                    <a:close/>
                  </a:path>
                  <a:path w="7012540" h="1767645">
                    <a:moveTo>
                      <a:pt x="982510" y="1465888"/>
                    </a:moveTo>
                    <a:cubicBezTo>
                      <a:pt x="982510" y="1569876"/>
                      <a:pt x="898211" y="1654175"/>
                      <a:pt x="794223" y="1654175"/>
                    </a:cubicBezTo>
                    <a:cubicBezTo>
                      <a:pt x="690235" y="1654175"/>
                      <a:pt x="605936" y="1569876"/>
                      <a:pt x="605936" y="1465888"/>
                    </a:cubicBezTo>
                    <a:cubicBezTo>
                      <a:pt x="605936" y="1361900"/>
                      <a:pt x="690235" y="1277601"/>
                      <a:pt x="794223" y="1277601"/>
                    </a:cubicBezTo>
                    <a:cubicBezTo>
                      <a:pt x="898211" y="1277601"/>
                      <a:pt x="982510" y="1361900"/>
                      <a:pt x="982510" y="1465888"/>
                    </a:cubicBezTo>
                    <a:close/>
                  </a:path>
                  <a:path w="42228" h="33797" fill="none" extrusionOk="0">
                    <a:moveTo>
                      <a:pt x="4709" y="15141"/>
                    </a:moveTo>
                    <a:cubicBezTo>
                      <a:pt x="3825" y="15235"/>
                      <a:pt x="2941" y="14957"/>
                      <a:pt x="2176" y="14344"/>
                    </a:cubicBezTo>
                    <a:moveTo>
                      <a:pt x="6944" y="23863"/>
                    </a:moveTo>
                    <a:cubicBezTo>
                      <a:pt x="6589" y="24056"/>
                      <a:pt x="6216" y="24184"/>
                      <a:pt x="5836" y="24244"/>
                    </a:cubicBezTo>
                    <a:moveTo>
                      <a:pt x="16610" y="25109"/>
                    </a:moveTo>
                    <a:cubicBezTo>
                      <a:pt x="16343" y="24563"/>
                      <a:pt x="16003" y="26925"/>
                      <a:pt x="15826" y="26314"/>
                    </a:cubicBezTo>
                    <a:moveTo>
                      <a:pt x="28843" y="25187"/>
                    </a:moveTo>
                    <a:cubicBezTo>
                      <a:pt x="28804" y="25834"/>
                      <a:pt x="28656" y="22792"/>
                      <a:pt x="28518" y="23414"/>
                    </a:cubicBezTo>
                    <a:moveTo>
                      <a:pt x="36405" y="22592"/>
                    </a:moveTo>
                    <a:cubicBezTo>
                      <a:pt x="38409" y="23920"/>
                      <a:pt x="38863" y="24119"/>
                      <a:pt x="38845" y="27151"/>
                    </a:cubicBezTo>
                    <a:moveTo>
                      <a:pt x="40307" y="7815"/>
                    </a:moveTo>
                    <a:cubicBezTo>
                      <a:pt x="39982" y="8847"/>
                      <a:pt x="39545" y="11051"/>
                      <a:pt x="38917" y="11779"/>
                    </a:cubicBezTo>
                    <a:moveTo>
                      <a:pt x="34920" y="4144"/>
                    </a:moveTo>
                    <a:cubicBezTo>
                      <a:pt x="34975" y="4561"/>
                      <a:pt x="35349" y="3880"/>
                      <a:pt x="35344" y="4304"/>
                    </a:cubicBezTo>
                    <a:moveTo>
                      <a:pt x="28283" y="461"/>
                    </a:moveTo>
                    <a:cubicBezTo>
                      <a:pt x="28472" y="-122"/>
                      <a:pt x="27735" y="2832"/>
                      <a:pt x="28039" y="2346"/>
                    </a:cubicBezTo>
                    <a:moveTo>
                      <a:pt x="21519" y="493"/>
                    </a:moveTo>
                    <a:cubicBezTo>
                      <a:pt x="21596" y="11"/>
                      <a:pt x="21775" y="1201"/>
                      <a:pt x="21936" y="760"/>
                    </a:cubicBezTo>
                    <a:moveTo>
                      <a:pt x="14016" y="1885"/>
                    </a:moveTo>
                    <a:cubicBezTo>
                      <a:pt x="14488" y="2261"/>
                      <a:pt x="15909" y="4371"/>
                      <a:pt x="16301" y="4890"/>
                    </a:cubicBezTo>
                    <a:moveTo>
                      <a:pt x="4143" y="7329"/>
                    </a:moveTo>
                    <a:cubicBezTo>
                      <a:pt x="4040" y="6865"/>
                      <a:pt x="4660" y="6023"/>
                      <a:pt x="4612" y="5542"/>
                    </a:cubicBezTo>
                  </a:path>
                </a:pathLst>
              </a:cu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40372A27-75E4-4E6E-89F7-81274ECC3008}"/>
                  </a:ext>
                </a:extLst>
              </p:cNvPr>
              <p:cNvSpPr/>
              <p:nvPr/>
            </p:nvSpPr>
            <p:spPr>
              <a:xfrm>
                <a:off x="0" y="3508382"/>
                <a:ext cx="2441508" cy="89896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40372A27-75E4-4E6E-89F7-81274ECC30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08382"/>
                <a:ext cx="2441508" cy="89896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Прямоугольник 7">
            <a:extLst>
              <a:ext uri="{FF2B5EF4-FFF2-40B4-BE49-F238E27FC236}">
                <a16:creationId xmlns:a16="http://schemas.microsoft.com/office/drawing/2014/main" id="{A4EA818C-F2FE-449D-81FA-51A724B3E70C}"/>
              </a:ext>
            </a:extLst>
          </p:cNvPr>
          <p:cNvSpPr/>
          <p:nvPr/>
        </p:nvSpPr>
        <p:spPr>
          <a:xfrm>
            <a:off x="2797085" y="3480811"/>
            <a:ext cx="2441508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Первісна для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7C921FD-D4DF-43B4-BAD4-DE7850787D62}"/>
                  </a:ext>
                </a:extLst>
              </p:cNvPr>
              <p:cNvSpPr/>
              <p:nvPr/>
            </p:nvSpPr>
            <p:spPr>
              <a:xfrm>
                <a:off x="5594170" y="3498081"/>
                <a:ext cx="2441508" cy="928011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 smtClean="0">
                                  <a:solidFill>
                                    <a:srgbClr val="8603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solidFill>
                                    <a:srgbClr val="8603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rgbClr val="8603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800" b="1" dirty="0">
                  <a:solidFill>
                    <a:srgbClr val="8603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7C921FD-D4DF-43B4-BAD4-DE7850787D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170" y="3498081"/>
                <a:ext cx="2441508" cy="92801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E8903955-DCF8-4E06-BD79-D012E17275C6}"/>
                  </a:ext>
                </a:extLst>
              </p:cNvPr>
              <p:cNvSpPr/>
              <p:nvPr/>
            </p:nvSpPr>
            <p:spPr>
              <a:xfrm>
                <a:off x="5594170" y="3506907"/>
                <a:ext cx="2441508" cy="928011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E8903955-DCF8-4E06-BD79-D012E17275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170" y="3506907"/>
                <a:ext cx="2441508" cy="92801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5DA558E4-259C-4FC1-A906-52220FEAD22C}"/>
                  </a:ext>
                </a:extLst>
              </p:cNvPr>
              <p:cNvSpPr/>
              <p:nvPr/>
            </p:nvSpPr>
            <p:spPr>
              <a:xfrm>
                <a:off x="0" y="5086644"/>
                <a:ext cx="2441508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sin</m:t>
                          </m:r>
                        </m:fName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>
                <a:extLst>
                  <a:ext uri="{FF2B5EF4-FFF2-40B4-BE49-F238E27FC236}">
                    <a16:creationId xmlns:a16="http://schemas.microsoft.com/office/drawing/2014/main" id="{5DA558E4-259C-4FC1-A906-52220FEAD2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86644"/>
                <a:ext cx="2441508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7">
            <a:extLst>
              <a:ext uri="{FF2B5EF4-FFF2-40B4-BE49-F238E27FC236}">
                <a16:creationId xmlns:a16="http://schemas.microsoft.com/office/drawing/2014/main" id="{1154029A-1788-483F-83C8-D07E50286540}"/>
              </a:ext>
            </a:extLst>
          </p:cNvPr>
          <p:cNvSpPr/>
          <p:nvPr/>
        </p:nvSpPr>
        <p:spPr>
          <a:xfrm>
            <a:off x="2797085" y="4871201"/>
            <a:ext cx="2441508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Первісна для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07A19241-8350-4687-A7EF-7640359A09E5}"/>
                  </a:ext>
                </a:extLst>
              </p:cNvPr>
              <p:cNvSpPr/>
              <p:nvPr/>
            </p:nvSpPr>
            <p:spPr>
              <a:xfrm>
                <a:off x="5594170" y="5079590"/>
                <a:ext cx="2441508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r>
                        <a:rPr lang="en-US" sz="2800" b="1" i="1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cos</m:t>
                          </m:r>
                        </m:fName>
                        <m:e>
                          <m:r>
                            <a:rPr lang="en-US" sz="2800" b="1" i="1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>
                <a:extLst>
                  <a:ext uri="{FF2B5EF4-FFF2-40B4-BE49-F238E27FC236}">
                    <a16:creationId xmlns:a16="http://schemas.microsoft.com/office/drawing/2014/main" id="{07A19241-8350-4687-A7EF-7640359A09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170" y="5079590"/>
                <a:ext cx="2441508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>
                <a:extLst>
                  <a:ext uri="{FF2B5EF4-FFF2-40B4-BE49-F238E27FC236}">
                    <a16:creationId xmlns:a16="http://schemas.microsoft.com/office/drawing/2014/main" id="{FB5F4F23-A7B1-4A1C-BDE0-BECC428D2E7D}"/>
                  </a:ext>
                </a:extLst>
              </p:cNvPr>
              <p:cNvSpPr/>
              <p:nvPr/>
            </p:nvSpPr>
            <p:spPr>
              <a:xfrm>
                <a:off x="5594170" y="5079746"/>
                <a:ext cx="2441508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cos</m:t>
                          </m:r>
                        </m:fName>
                        <m:e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>
                <a:extLst>
                  <a:ext uri="{FF2B5EF4-FFF2-40B4-BE49-F238E27FC236}">
                    <a16:creationId xmlns:a16="http://schemas.microsoft.com/office/drawing/2014/main" id="{FB5F4F23-A7B1-4A1C-BDE0-BECC428D2E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170" y="5079746"/>
                <a:ext cx="2441508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>
                <a:extLst>
                  <a:ext uri="{FF2B5EF4-FFF2-40B4-BE49-F238E27FC236}">
                    <a16:creationId xmlns:a16="http://schemas.microsoft.com/office/drawing/2014/main" id="{123CE88B-B29F-4CB0-BF01-2966DE86F0FA}"/>
                  </a:ext>
                </a:extLst>
              </p:cNvPr>
              <p:cNvSpPr/>
              <p:nvPr/>
            </p:nvSpPr>
            <p:spPr>
              <a:xfrm>
                <a:off x="6901314" y="639726"/>
                <a:ext cx="5303946" cy="1384995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первісна для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∀ 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br>
                  <a:rPr lang="en-US" sz="2800" b="1" i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>
                <a:extLst>
                  <a:ext uri="{FF2B5EF4-FFF2-40B4-BE49-F238E27FC236}">
                    <a16:creationId xmlns:a16="http://schemas.microsoft.com/office/drawing/2014/main" id="{123CE88B-B29F-4CB0-BF01-2966DE86F0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1314" y="639726"/>
                <a:ext cx="5303946" cy="1384995"/>
              </a:xfrm>
              <a:prstGeom prst="rect">
                <a:avLst/>
              </a:prstGeom>
              <a:blipFill>
                <a:blip r:embed="rId16"/>
                <a:stretch>
                  <a:fillRect t="-528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65511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85185E-6 L -3.54167E-6 -0.57269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63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2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6" grpId="2" animBg="1"/>
      <p:bldP spid="8" grpId="0" animBg="1"/>
      <p:bldP spid="9" grpId="0" animBg="1"/>
      <p:bldP spid="10" grpId="0" animBg="1"/>
      <p:bldP spid="11" grpId="0" animBg="1"/>
      <p:bldP spid="11" grpId="1" animBg="1"/>
      <p:bldP spid="17" grpId="0" animBg="1"/>
      <p:bldP spid="17" grpId="1" animBg="1"/>
      <p:bldP spid="18" grpId="0" animBg="1"/>
      <p:bldP spid="19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угольник 7">
                <a:extLst>
                  <a:ext uri="{FF2B5EF4-FFF2-40B4-BE49-F238E27FC236}">
                    <a16:creationId xmlns:a16="http://schemas.microsoft.com/office/drawing/2014/main" id="{0C9F6E67-C50E-4628-801A-38616A2119C4}"/>
                  </a:ext>
                </a:extLst>
              </p:cNvPr>
              <p:cNvSpPr/>
              <p:nvPr/>
            </p:nvSpPr>
            <p:spPr>
              <a:xfrm>
                <a:off x="3654492" y="937939"/>
                <a:ext cx="2441508" cy="532966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solidFill>
                    <a:srgbClr val="8603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4" name="Прямоугольник 7">
                <a:extLst>
                  <a:ext uri="{FF2B5EF4-FFF2-40B4-BE49-F238E27FC236}">
                    <a16:creationId xmlns:a16="http://schemas.microsoft.com/office/drawing/2014/main" id="{0C9F6E67-C50E-4628-801A-38616A2119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4492" y="937939"/>
                <a:ext cx="2441508" cy="5329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Основна</a:t>
            </a:r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властивість</a:t>
            </a:r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первісної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47" name="Прямоугольник 7"/>
          <p:cNvSpPr/>
          <p:nvPr/>
        </p:nvSpPr>
        <p:spPr>
          <a:xfrm>
            <a:off x="6275672" y="5725894"/>
            <a:ext cx="490221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похідну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для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функцій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Прямоугольник 7">
                <a:extLst>
                  <a:ext uri="{FF2B5EF4-FFF2-40B4-BE49-F238E27FC236}">
                    <a16:creationId xmlns:a16="http://schemas.microsoft.com/office/drawing/2014/main" id="{FC117C81-E28D-4E53-B3D7-19863FEB82C7}"/>
                  </a:ext>
                </a:extLst>
              </p:cNvPr>
              <p:cNvSpPr/>
              <p:nvPr/>
            </p:nvSpPr>
            <p:spPr>
              <a:xfrm>
                <a:off x="0" y="937939"/>
                <a:ext cx="2441508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Прямоугольник 7">
                <a:extLst>
                  <a:ext uri="{FF2B5EF4-FFF2-40B4-BE49-F238E27FC236}">
                    <a16:creationId xmlns:a16="http://schemas.microsoft.com/office/drawing/2014/main" id="{FC117C81-E28D-4E53-B3D7-19863FEB82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37939"/>
                <a:ext cx="2441508" cy="5329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Прямоугольник 7">
                <a:extLst>
                  <a:ext uri="{FF2B5EF4-FFF2-40B4-BE49-F238E27FC236}">
                    <a16:creationId xmlns:a16="http://schemas.microsoft.com/office/drawing/2014/main" id="{D51A5E26-329A-4ECE-8DCC-4B4D389CB6AE}"/>
                  </a:ext>
                </a:extLst>
              </p:cNvPr>
              <p:cNvSpPr/>
              <p:nvPr/>
            </p:nvSpPr>
            <p:spPr>
              <a:xfrm>
                <a:off x="3654492" y="937939"/>
                <a:ext cx="2441508" cy="532966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3" name="Прямоугольник 7">
                <a:extLst>
                  <a:ext uri="{FF2B5EF4-FFF2-40B4-BE49-F238E27FC236}">
                    <a16:creationId xmlns:a16="http://schemas.microsoft.com/office/drawing/2014/main" id="{D51A5E26-329A-4ECE-8DCC-4B4D389CB6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4492" y="937939"/>
                <a:ext cx="2441508" cy="5329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Прямоугольник 7">
                <a:extLst>
                  <a:ext uri="{FF2B5EF4-FFF2-40B4-BE49-F238E27FC236}">
                    <a16:creationId xmlns:a16="http://schemas.microsoft.com/office/drawing/2014/main" id="{2A109E64-E5FB-498C-8FE9-D2BB42CBB094}"/>
                  </a:ext>
                </a:extLst>
              </p:cNvPr>
              <p:cNvSpPr/>
              <p:nvPr/>
            </p:nvSpPr>
            <p:spPr>
              <a:xfrm>
                <a:off x="0" y="1784730"/>
                <a:ext cx="2441508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𝟕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5" name="Прямоугольник 7">
                <a:extLst>
                  <a:ext uri="{FF2B5EF4-FFF2-40B4-BE49-F238E27FC236}">
                    <a16:creationId xmlns:a16="http://schemas.microsoft.com/office/drawing/2014/main" id="{2A109E64-E5FB-498C-8FE9-D2BB42CBB0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784730"/>
                <a:ext cx="2441508" cy="53296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Прямоугольник 7">
                <a:extLst>
                  <a:ext uri="{FF2B5EF4-FFF2-40B4-BE49-F238E27FC236}">
                    <a16:creationId xmlns:a16="http://schemas.microsoft.com/office/drawing/2014/main" id="{E48260EC-756E-41FC-A6C8-AE514D7A45A7}"/>
                  </a:ext>
                </a:extLst>
              </p:cNvPr>
              <p:cNvSpPr/>
              <p:nvPr/>
            </p:nvSpPr>
            <p:spPr>
              <a:xfrm>
                <a:off x="3654492" y="1784730"/>
                <a:ext cx="2441508" cy="532966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8603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rgbClr val="8603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solidFill>
                    <a:srgbClr val="8603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6" name="Прямоугольник 7">
                <a:extLst>
                  <a:ext uri="{FF2B5EF4-FFF2-40B4-BE49-F238E27FC236}">
                    <a16:creationId xmlns:a16="http://schemas.microsoft.com/office/drawing/2014/main" id="{E48260EC-756E-41FC-A6C8-AE514D7A45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4492" y="1784730"/>
                <a:ext cx="2441508" cy="53296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Прямоугольник 7">
                <a:extLst>
                  <a:ext uri="{FF2B5EF4-FFF2-40B4-BE49-F238E27FC236}">
                    <a16:creationId xmlns:a16="http://schemas.microsoft.com/office/drawing/2014/main" id="{8FAB560C-FEA1-4AB2-B8EA-41DA3AD04828}"/>
                  </a:ext>
                </a:extLst>
              </p:cNvPr>
              <p:cNvSpPr/>
              <p:nvPr/>
            </p:nvSpPr>
            <p:spPr>
              <a:xfrm>
                <a:off x="6275672" y="5710088"/>
                <a:ext cx="4902214" cy="862608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Скільки первісних має функція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8" name="Прямоугольник 7">
                <a:extLst>
                  <a:ext uri="{FF2B5EF4-FFF2-40B4-BE49-F238E27FC236}">
                    <a16:creationId xmlns:a16="http://schemas.microsoft.com/office/drawing/2014/main" id="{8FAB560C-FEA1-4AB2-B8EA-41DA3AD048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5672" y="5710088"/>
                <a:ext cx="4902214" cy="862608"/>
              </a:xfrm>
              <a:prstGeom prst="rect">
                <a:avLst/>
              </a:prstGeom>
              <a:blipFill>
                <a:blip r:embed="rId9"/>
                <a:stretch>
                  <a:fillRect t="-5674" b="-12057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Прямоугольник 7">
                <a:extLst>
                  <a:ext uri="{FF2B5EF4-FFF2-40B4-BE49-F238E27FC236}">
                    <a16:creationId xmlns:a16="http://schemas.microsoft.com/office/drawing/2014/main" id="{539F547B-324B-4D13-945D-0BA7C25F233A}"/>
                  </a:ext>
                </a:extLst>
              </p:cNvPr>
              <p:cNvSpPr/>
              <p:nvPr/>
            </p:nvSpPr>
            <p:spPr>
              <a:xfrm>
                <a:off x="-1" y="1626864"/>
                <a:ext cx="8441357" cy="1815882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та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𝑪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довільне число, то функція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𝑪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також є первісною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1" name="Прямоугольник 7">
                <a:extLst>
                  <a:ext uri="{FF2B5EF4-FFF2-40B4-BE49-F238E27FC236}">
                    <a16:creationId xmlns:a16="http://schemas.microsoft.com/office/drawing/2014/main" id="{539F547B-324B-4D13-945D-0BA7C25F23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1626864"/>
                <a:ext cx="8441357" cy="1815882"/>
              </a:xfrm>
              <a:prstGeom prst="rect">
                <a:avLst/>
              </a:prstGeom>
              <a:blipFill>
                <a:blip r:embed="rId10"/>
                <a:stretch>
                  <a:fillRect l="-1444" t="-4027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Округлений прямокутник 7">
            <a:extLst>
              <a:ext uri="{FF2B5EF4-FFF2-40B4-BE49-F238E27FC236}">
                <a16:creationId xmlns:a16="http://schemas.microsoft.com/office/drawing/2014/main" id="{D45FC502-EC65-4848-A18C-CB1F1B0AD3D4}"/>
              </a:ext>
            </a:extLst>
          </p:cNvPr>
          <p:cNvSpPr/>
          <p:nvPr/>
        </p:nvSpPr>
        <p:spPr>
          <a:xfrm>
            <a:off x="-1" y="774017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5A356152-DAF5-43E9-95D7-233AE9A3BCA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351" y="4927645"/>
            <a:ext cx="865626" cy="865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4" name="Прямоугольник 7">
                <a:extLst>
                  <a:ext uri="{FF2B5EF4-FFF2-40B4-BE49-F238E27FC236}">
                    <a16:creationId xmlns:a16="http://schemas.microsoft.com/office/drawing/2014/main" id="{C4FFA69B-88D8-4E0B-9520-3C29A45B2D7F}"/>
                  </a:ext>
                </a:extLst>
              </p:cNvPr>
              <p:cNvSpPr/>
              <p:nvPr/>
            </p:nvSpPr>
            <p:spPr>
              <a:xfrm>
                <a:off x="5265020" y="4567795"/>
                <a:ext cx="6940240" cy="1815882"/>
              </a:xfrm>
              <a:prstGeom prst="rect">
                <a:avLst/>
              </a:prstGeom>
              <a:solidFill>
                <a:srgbClr val="906638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Будь-яку первісну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можна подати у вигляді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𝑭</m:t>
                    </m:r>
                    <m:d>
                      <m: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𝑪</m:t>
                    </m:r>
                  </m:oMath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𝑪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деяке число</a:t>
                </a:r>
              </a:p>
            </p:txBody>
          </p:sp>
        </mc:Choice>
        <mc:Fallback xmlns="">
          <p:sp>
            <p:nvSpPr>
              <p:cNvPr id="74" name="Прямоугольник 7">
                <a:extLst>
                  <a:ext uri="{FF2B5EF4-FFF2-40B4-BE49-F238E27FC236}">
                    <a16:creationId xmlns:a16="http://schemas.microsoft.com/office/drawing/2014/main" id="{C4FFA69B-88D8-4E0B-9520-3C29A45B2D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5020" y="4567795"/>
                <a:ext cx="6940240" cy="1815882"/>
              </a:xfrm>
              <a:prstGeom prst="rect">
                <a:avLst/>
              </a:prstGeom>
              <a:blipFill>
                <a:blip r:embed="rId12"/>
                <a:stretch>
                  <a:fillRect l="-967" t="-3691" r="-2460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Виноска 1 (межа й риска) 15">
                <a:extLst>
                  <a:ext uri="{FF2B5EF4-FFF2-40B4-BE49-F238E27FC236}">
                    <a16:creationId xmlns:a16="http://schemas.microsoft.com/office/drawing/2014/main" id="{477EF9DA-D86F-4FE4-AC09-182118F244D8}"/>
                  </a:ext>
                </a:extLst>
              </p:cNvPr>
              <p:cNvSpPr/>
              <p:nvPr/>
            </p:nvSpPr>
            <p:spPr>
              <a:xfrm flipH="1">
                <a:off x="65178" y="3675237"/>
                <a:ext cx="5546138" cy="847374"/>
              </a:xfrm>
              <a:prstGeom prst="accentBorderCallout1">
                <a:avLst>
                  <a:gd name="adj1" fmla="val 51386"/>
                  <a:gd name="adj2" fmla="val -2373"/>
                  <a:gd name="adj3" fmla="val 212854"/>
                  <a:gd name="adj4" fmla="val -35575"/>
                </a:avLst>
              </a:prstGeom>
              <a:solidFill>
                <a:srgbClr val="545454"/>
              </a:solidFill>
              <a:ln w="12700">
                <a:solidFill>
                  <a:srgbClr val="5454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Загальний вигляд первісних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Виноска 1 (межа й риска) 15">
                <a:extLst>
                  <a:ext uri="{FF2B5EF4-FFF2-40B4-BE49-F238E27FC236}">
                    <a16:creationId xmlns:a16="http://schemas.microsoft.com/office/drawing/2014/main" id="{477EF9DA-D86F-4FE4-AC09-182118F244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5178" y="3675237"/>
                <a:ext cx="5546138" cy="847374"/>
              </a:xfrm>
              <a:prstGeom prst="accentBorderCallout1">
                <a:avLst>
                  <a:gd name="adj1" fmla="val 51386"/>
                  <a:gd name="adj2" fmla="val -2373"/>
                  <a:gd name="adj3" fmla="val 212854"/>
                  <a:gd name="adj4" fmla="val -35575"/>
                </a:avLst>
              </a:prstGeom>
              <a:blipFill>
                <a:blip r:embed="rId13"/>
                <a:stretch>
                  <a:fillRect l="-1377" t="-3607"/>
                </a:stretch>
              </a:blipFill>
              <a:ln w="12700">
                <a:solidFill>
                  <a:srgbClr val="545454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Округлений прямокутник 31">
            <a:extLst>
              <a:ext uri="{FF2B5EF4-FFF2-40B4-BE49-F238E27FC236}">
                <a16:creationId xmlns:a16="http://schemas.microsoft.com/office/drawing/2014/main" id="{5E3FB899-5542-42AB-9632-9F28CE96EAFC}"/>
              </a:ext>
            </a:extLst>
          </p:cNvPr>
          <p:cNvSpPr/>
          <p:nvPr/>
        </p:nvSpPr>
        <p:spPr>
          <a:xfrm>
            <a:off x="7574443" y="5486400"/>
            <a:ext cx="2349203" cy="452387"/>
          </a:xfrm>
          <a:prstGeom prst="round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53727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2.08333E-7 0.05672 " pathEditMode="relative" rAng="0" ptsTypes="AA">
                                      <p:cBhvr>
                                        <p:cTn id="5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2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"/>
                            </p:stCondLst>
                            <p:childTnLst>
                              <p:par>
                                <p:cTn id="10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4" grpId="1" animBg="1"/>
      <p:bldP spid="4" grpId="0"/>
      <p:bldP spid="47" grpId="0" animBg="1"/>
      <p:bldP spid="47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3" grpId="3" animBg="1"/>
      <p:bldP spid="65" grpId="0" animBg="1"/>
      <p:bldP spid="65" grpId="1" animBg="1"/>
      <p:bldP spid="66" grpId="0" animBg="1"/>
      <p:bldP spid="66" grpId="1" animBg="1"/>
      <p:bldP spid="68" grpId="0" animBg="1"/>
      <p:bldP spid="68" grpId="1" animBg="1"/>
      <p:bldP spid="71" grpId="0" animBg="1"/>
      <p:bldP spid="72" grpId="0" animBg="1"/>
      <p:bldP spid="7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Зображення, що містить стіна, білий, надворі&#10;&#10;Автоматично згенерований опис">
            <a:extLst>
              <a:ext uri="{FF2B5EF4-FFF2-40B4-BE49-F238E27FC236}">
                <a16:creationId xmlns:a16="http://schemas.microsoft.com/office/drawing/2014/main" id="{3FD21A85-6719-4D69-B450-40ED0A02E1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2"/>
          <a:stretch/>
        </p:blipFill>
        <p:spPr>
          <a:xfrm>
            <a:off x="0" y="624114"/>
            <a:ext cx="5710472" cy="62338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Невизначений інтеграл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C76EB1-60CE-47A6-B942-23B90C2DC1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557DC507-A6D8-4E85-90F4-28483DF1DA6E}"/>
              </a:ext>
            </a:extLst>
          </p:cNvPr>
          <p:cNvSpPr/>
          <p:nvPr/>
        </p:nvSpPr>
        <p:spPr>
          <a:xfrm>
            <a:off x="3611729" y="5541228"/>
            <a:ext cx="7566157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Беручи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уваги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основну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властивість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первісних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як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отримати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графіки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будь-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двох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первісних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для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даної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17" name="Полілінія: фігура 16">
            <a:extLst>
              <a:ext uri="{FF2B5EF4-FFF2-40B4-BE49-F238E27FC236}">
                <a16:creationId xmlns:a16="http://schemas.microsoft.com/office/drawing/2014/main" id="{95708C2F-6401-4292-8FF4-668693D1BD64}"/>
              </a:ext>
            </a:extLst>
          </p:cNvPr>
          <p:cNvSpPr/>
          <p:nvPr/>
        </p:nvSpPr>
        <p:spPr>
          <a:xfrm>
            <a:off x="134755" y="2483318"/>
            <a:ext cx="5575718" cy="1694047"/>
          </a:xfrm>
          <a:custGeom>
            <a:avLst/>
            <a:gdLst>
              <a:gd name="connsiteX0" fmla="*/ 0 w 5832909"/>
              <a:gd name="connsiteY0" fmla="*/ 0 h 1694047"/>
              <a:gd name="connsiteX1" fmla="*/ 1020278 w 5832909"/>
              <a:gd name="connsiteY1" fmla="*/ 1337912 h 1694047"/>
              <a:gd name="connsiteX2" fmla="*/ 3455469 w 5832909"/>
              <a:gd name="connsiteY2" fmla="*/ 57752 h 1694047"/>
              <a:gd name="connsiteX3" fmla="*/ 5832909 w 5832909"/>
              <a:gd name="connsiteY3" fmla="*/ 1694047 h 1694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2909" h="1694047">
                <a:moveTo>
                  <a:pt x="0" y="0"/>
                </a:moveTo>
                <a:cubicBezTo>
                  <a:pt x="222183" y="664143"/>
                  <a:pt x="444367" y="1328287"/>
                  <a:pt x="1020278" y="1337912"/>
                </a:cubicBezTo>
                <a:cubicBezTo>
                  <a:pt x="1596189" y="1347537"/>
                  <a:pt x="2653364" y="-1604"/>
                  <a:pt x="3455469" y="57752"/>
                </a:cubicBezTo>
                <a:cubicBezTo>
                  <a:pt x="4257574" y="117108"/>
                  <a:pt x="5045241" y="905577"/>
                  <a:pt x="5832909" y="1694047"/>
                </a:cubicBezTo>
              </a:path>
            </a:pathLst>
          </a:custGeom>
          <a:noFill/>
          <a:ln w="38100">
            <a:solidFill>
              <a:srgbClr val="107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Полілінія: фігура 19">
            <a:extLst>
              <a:ext uri="{FF2B5EF4-FFF2-40B4-BE49-F238E27FC236}">
                <a16:creationId xmlns:a16="http://schemas.microsoft.com/office/drawing/2014/main" id="{6DEEED23-3DAC-46A4-8E09-53E26E94DAB6}"/>
              </a:ext>
            </a:extLst>
          </p:cNvPr>
          <p:cNvSpPr/>
          <p:nvPr/>
        </p:nvSpPr>
        <p:spPr>
          <a:xfrm>
            <a:off x="134754" y="2483317"/>
            <a:ext cx="5575718" cy="1694047"/>
          </a:xfrm>
          <a:custGeom>
            <a:avLst/>
            <a:gdLst>
              <a:gd name="connsiteX0" fmla="*/ 0 w 5832909"/>
              <a:gd name="connsiteY0" fmla="*/ 0 h 1694047"/>
              <a:gd name="connsiteX1" fmla="*/ 1020278 w 5832909"/>
              <a:gd name="connsiteY1" fmla="*/ 1337912 h 1694047"/>
              <a:gd name="connsiteX2" fmla="*/ 3455469 w 5832909"/>
              <a:gd name="connsiteY2" fmla="*/ 57752 h 1694047"/>
              <a:gd name="connsiteX3" fmla="*/ 5832909 w 5832909"/>
              <a:gd name="connsiteY3" fmla="*/ 1694047 h 1694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2909" h="1694047">
                <a:moveTo>
                  <a:pt x="0" y="0"/>
                </a:moveTo>
                <a:cubicBezTo>
                  <a:pt x="222183" y="664143"/>
                  <a:pt x="444367" y="1328287"/>
                  <a:pt x="1020278" y="1337912"/>
                </a:cubicBezTo>
                <a:cubicBezTo>
                  <a:pt x="1596189" y="1347537"/>
                  <a:pt x="2653364" y="-1604"/>
                  <a:pt x="3455469" y="57752"/>
                </a:cubicBezTo>
                <a:cubicBezTo>
                  <a:pt x="4257574" y="117108"/>
                  <a:pt x="5045241" y="905577"/>
                  <a:pt x="5832909" y="1694047"/>
                </a:cubicBezTo>
              </a:path>
            </a:pathLst>
          </a:custGeom>
          <a:noFill/>
          <a:ln w="38100">
            <a:solidFill>
              <a:srgbClr val="906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Полілінія: фігура 18">
            <a:extLst>
              <a:ext uri="{FF2B5EF4-FFF2-40B4-BE49-F238E27FC236}">
                <a16:creationId xmlns:a16="http://schemas.microsoft.com/office/drawing/2014/main" id="{3501861D-35D9-454E-9E53-6E348D61A752}"/>
              </a:ext>
            </a:extLst>
          </p:cNvPr>
          <p:cNvSpPr/>
          <p:nvPr/>
        </p:nvSpPr>
        <p:spPr>
          <a:xfrm>
            <a:off x="134754" y="2483318"/>
            <a:ext cx="5575718" cy="1694047"/>
          </a:xfrm>
          <a:custGeom>
            <a:avLst/>
            <a:gdLst>
              <a:gd name="connsiteX0" fmla="*/ 0 w 5832909"/>
              <a:gd name="connsiteY0" fmla="*/ 0 h 1694047"/>
              <a:gd name="connsiteX1" fmla="*/ 1020278 w 5832909"/>
              <a:gd name="connsiteY1" fmla="*/ 1337912 h 1694047"/>
              <a:gd name="connsiteX2" fmla="*/ 3455469 w 5832909"/>
              <a:gd name="connsiteY2" fmla="*/ 57752 h 1694047"/>
              <a:gd name="connsiteX3" fmla="*/ 5832909 w 5832909"/>
              <a:gd name="connsiteY3" fmla="*/ 1694047 h 1694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2909" h="1694047">
                <a:moveTo>
                  <a:pt x="0" y="0"/>
                </a:moveTo>
                <a:cubicBezTo>
                  <a:pt x="222183" y="664143"/>
                  <a:pt x="444367" y="1328287"/>
                  <a:pt x="1020278" y="1337912"/>
                </a:cubicBezTo>
                <a:cubicBezTo>
                  <a:pt x="1596189" y="1347537"/>
                  <a:pt x="2653364" y="-1604"/>
                  <a:pt x="3455469" y="57752"/>
                </a:cubicBezTo>
                <a:cubicBezTo>
                  <a:pt x="4257574" y="117108"/>
                  <a:pt x="5045241" y="905577"/>
                  <a:pt x="5832909" y="1694047"/>
                </a:cubicBezTo>
              </a:path>
            </a:pathLst>
          </a:custGeom>
          <a:noFill/>
          <a:ln w="38100">
            <a:solidFill>
              <a:srgbClr val="C95B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8001A5E-EF62-437F-9791-B97387423504}"/>
                  </a:ext>
                </a:extLst>
              </p:cNvPr>
              <p:cNvSpPr txBox="1"/>
              <p:nvPr/>
            </p:nvSpPr>
            <p:spPr>
              <a:xfrm>
                <a:off x="2058209" y="3217837"/>
                <a:ext cx="24359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uk-UA" sz="28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8001A5E-EF62-437F-9791-B973874235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209" y="3217837"/>
                <a:ext cx="2435931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8E8ECF-B749-4FAB-B939-D294B2EF1C45}"/>
                  </a:ext>
                </a:extLst>
              </p:cNvPr>
              <p:cNvSpPr txBox="1"/>
              <p:nvPr/>
            </p:nvSpPr>
            <p:spPr>
              <a:xfrm>
                <a:off x="2058209" y="1753183"/>
                <a:ext cx="24359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906638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906638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906638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906638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906638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rgbClr val="906638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906638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906638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906638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uk-UA" sz="28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8E8ECF-B749-4FAB-B939-D294B2EF1C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209" y="1753183"/>
                <a:ext cx="243593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B814DBB-7A0D-4F02-B31C-ED0FEC76BBE9}"/>
                  </a:ext>
                </a:extLst>
              </p:cNvPr>
              <p:cNvSpPr txBox="1"/>
              <p:nvPr/>
            </p:nvSpPr>
            <p:spPr>
              <a:xfrm>
                <a:off x="2058210" y="5163175"/>
                <a:ext cx="24359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C95B11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800" b="1" i="1" smtClean="0">
                          <a:solidFill>
                            <a:srgbClr val="C95B1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C95B11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C95B1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C95B1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rgbClr val="C95B1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C95B1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C95B11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C95B1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uk-UA" sz="2800" b="1" dirty="0">
                  <a:solidFill>
                    <a:srgbClr val="3C5A59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B814DBB-7A0D-4F02-B31C-ED0FEC76B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210" y="5163175"/>
                <a:ext cx="2435931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E680D694-3DD1-4962-ADD6-E21CC06D14F1}"/>
                  </a:ext>
                </a:extLst>
              </p:cNvPr>
              <p:cNvSpPr/>
              <p:nvPr/>
            </p:nvSpPr>
            <p:spPr>
              <a:xfrm>
                <a:off x="7506030" y="1925175"/>
                <a:ext cx="4685970" cy="3108543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Графіки будь-яких первісних для заданої функції одержують один з одного паралельним перенесенням уздовж осі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𝑶𝒚</m:t>
                    </m:r>
                  </m:oMath>
                </a14:m>
                <a:endParaRPr lang="uk-UA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E680D694-3DD1-4962-ADD6-E21CC06D14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6030" y="1925175"/>
                <a:ext cx="4685970" cy="3108543"/>
              </a:xfrm>
              <a:prstGeom prst="rect">
                <a:avLst/>
              </a:prstGeom>
              <a:blipFill>
                <a:blip r:embed="rId8"/>
                <a:stretch>
                  <a:fillRect t="-2157" r="-1170" b="-431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5A0B82-22E9-4002-BC76-88919B04758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0" r="51684"/>
          <a:stretch/>
        </p:blipFill>
        <p:spPr>
          <a:xfrm>
            <a:off x="0" y="624114"/>
            <a:ext cx="5890661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89F4222C-D643-462F-9425-9CAACEBC989B}"/>
                  </a:ext>
                </a:extLst>
              </p:cNvPr>
              <p:cNvSpPr/>
              <p:nvPr/>
            </p:nvSpPr>
            <p:spPr>
              <a:xfrm>
                <a:off x="0" y="2739535"/>
                <a:ext cx="5575718" cy="1815882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Сукупність усіх первісних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𝑰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називається невизначеним інтегралом</a:t>
                </a:r>
              </a:p>
            </p:txBody>
          </p:sp>
        </mc:Choice>
        <mc:Fallback xmlns="">
          <p:sp>
            <p:nvSpPr>
              <p:cNvPr id="16" name="Прямоугольник 7">
                <a:extLst>
                  <a:ext uri="{FF2B5EF4-FFF2-40B4-BE49-F238E27FC236}">
                    <a16:creationId xmlns:a16="http://schemas.microsoft.com/office/drawing/2014/main" id="{89F4222C-D643-462F-9425-9CAACEBC98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39535"/>
                <a:ext cx="5575718" cy="1815882"/>
              </a:xfrm>
              <a:prstGeom prst="rect">
                <a:avLst/>
              </a:prstGeom>
              <a:blipFill>
                <a:blip r:embed="rId10"/>
                <a:stretch>
                  <a:fillRect t="-3356" r="-1202" b="-83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855105FD-9A57-44EB-8F9D-E3B9356975D2}"/>
                  </a:ext>
                </a:extLst>
              </p:cNvPr>
              <p:cNvSpPr/>
              <p:nvPr/>
            </p:nvSpPr>
            <p:spPr>
              <a:xfrm>
                <a:off x="8345138" y="2146470"/>
                <a:ext cx="1848496" cy="1222514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𝒅𝒙</m:t>
                          </m:r>
                        </m:e>
                      </m:nary>
                    </m:oMath>
                  </m:oMathPara>
                </a14:m>
                <a:endParaRPr lang="uk-UA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855105FD-9A57-44EB-8F9D-E3B9356975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138" y="2146470"/>
                <a:ext cx="1848496" cy="122251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Прямоугольник 7">
            <a:extLst>
              <a:ext uri="{FF2B5EF4-FFF2-40B4-BE49-F238E27FC236}">
                <a16:creationId xmlns:a16="http://schemas.microsoft.com/office/drawing/2014/main" id="{DB254F31-BEBA-4103-BBF9-9F91EAD88B8B}"/>
              </a:ext>
            </a:extLst>
          </p:cNvPr>
          <p:cNvSpPr/>
          <p:nvPr/>
        </p:nvSpPr>
        <p:spPr>
          <a:xfrm>
            <a:off x="6481527" y="4019514"/>
            <a:ext cx="5575718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«інтеграл еф від ікс де ікс»</a:t>
            </a:r>
          </a:p>
        </p:txBody>
      </p:sp>
    </p:spTree>
    <p:extLst>
      <p:ext uri="{BB962C8B-B14F-4D97-AF65-F5344CB8AC3E}">
        <p14:creationId xmlns:p14="http://schemas.microsoft.com/office/powerpoint/2010/main" val="14353413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L -3.54167E-6 -0.20787 " pathEditMode="relative" rAng="0" ptsTypes="AA">
                                      <p:cBhvr>
                                        <p:cTn id="5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0"/>
                            </p:stCondLst>
                            <p:childTnLst>
                              <p:par>
                                <p:cTn id="8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9" grpId="1" animBg="1"/>
      <p:bldP spid="17" grpId="0" animBg="1"/>
      <p:bldP spid="20" grpId="0" animBg="1"/>
      <p:bldP spid="20" grpId="1" animBg="1"/>
      <p:bldP spid="19" grpId="0" animBg="1"/>
      <p:bldP spid="19" grpId="1" animBg="1"/>
      <p:bldP spid="10" grpId="0"/>
      <p:bldP spid="11" grpId="0"/>
      <p:bldP spid="12" grpId="0"/>
      <p:bldP spid="13" grpId="0" animBg="1"/>
      <p:bldP spid="13" grpId="1" animBg="1"/>
      <p:bldP spid="16" grpId="0" animBg="1"/>
      <p:bldP spid="18" grpId="0" animBg="1"/>
      <p:bldP spid="21" grpId="0" animBg="1"/>
      <p:bldP spid="2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Таблиця первісних деяких функцій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я 5">
                <a:extLst>
                  <a:ext uri="{FF2B5EF4-FFF2-40B4-BE49-F238E27FC236}">
                    <a16:creationId xmlns:a16="http://schemas.microsoft.com/office/drawing/2014/main" id="{300825E1-F113-42C5-9F97-8221C40A93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808555"/>
                  </p:ext>
                </p:extLst>
              </p:nvPr>
            </p:nvGraphicFramePr>
            <p:xfrm>
              <a:off x="171652" y="663453"/>
              <a:ext cx="5645678" cy="607377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2839">
                      <a:extLst>
                        <a:ext uri="{9D8B030D-6E8A-4147-A177-3AD203B41FA5}">
                          <a16:colId xmlns:a16="http://schemas.microsoft.com/office/drawing/2014/main" val="4001491883"/>
                        </a:ext>
                      </a:extLst>
                    </a:gridCol>
                    <a:gridCol w="2822839">
                      <a:extLst>
                        <a:ext uri="{9D8B030D-6E8A-4147-A177-3AD203B41FA5}">
                          <a16:colId xmlns:a16="http://schemas.microsoft.com/office/drawing/2014/main" val="32806569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400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Функція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</m:oMath>
                          </a14:m>
                          <a:endParaRPr lang="uk-UA" sz="24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solidFill>
                          <a:srgbClr val="90663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400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Первісна функції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</m:oMath>
                          </a14:m>
                          <a:endParaRPr lang="uk-UA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solidFill>
                          <a:srgbClr val="90663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198933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oMath>
                          </a14:m>
                          <a:r>
                            <a:rPr lang="uk-UA" sz="24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 </a:t>
                          </a:r>
                          <a:r>
                            <a:rPr lang="uk-UA" sz="2400" b="0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(стала)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𝒌𝒙</m:t>
                                </m:r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446444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𝒏</m:t>
                                    </m:r>
                                  </m:sup>
                                </m:sSup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, 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𝒏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≠−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uk-UA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𝒏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+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59213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, 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≠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2400" b="1" i="0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𝐥𝐧</m:t>
                                    </m:r>
                                  </m:fName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𝒙</m:t>
                                        </m:r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4748758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radPr>
                                  <m:deg>
                                    <m:r>
                                      <m:rPr>
                                        <m:brk m:alnAt="7"/>
                                      </m:r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𝒏</m:t>
                                    </m:r>
                                  </m:deg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𝒏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𝒏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+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den>
                                </m:f>
                                <m:rad>
                                  <m:rad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radPr>
                                  <m:deg>
                                    <m:r>
                                      <m:rPr>
                                        <m:brk m:alnAt="7"/>
                                      </m:r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𝒏</m:t>
                                    </m:r>
                                  </m:deg>
                                  <m:e>
                                    <m:sSup>
                                      <m:sSupPr>
                                        <m:ctrlPr>
                                          <a:rPr lang="uk-UA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𝟏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38166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uk-UA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𝒙</m:t>
                                        </m:r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8150144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я 5">
                <a:extLst>
                  <a:ext uri="{FF2B5EF4-FFF2-40B4-BE49-F238E27FC236}">
                    <a16:creationId xmlns:a16="http://schemas.microsoft.com/office/drawing/2014/main" id="{300825E1-F113-42C5-9F97-8221C40A93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808555"/>
                  </p:ext>
                </p:extLst>
              </p:nvPr>
            </p:nvGraphicFramePr>
            <p:xfrm>
              <a:off x="171652" y="663453"/>
              <a:ext cx="5645678" cy="607377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2839">
                      <a:extLst>
                        <a:ext uri="{9D8B030D-6E8A-4147-A177-3AD203B41FA5}">
                          <a16:colId xmlns:a16="http://schemas.microsoft.com/office/drawing/2014/main" val="4001491883"/>
                        </a:ext>
                      </a:extLst>
                    </a:gridCol>
                    <a:gridCol w="2822839">
                      <a:extLst>
                        <a:ext uri="{9D8B030D-6E8A-4147-A177-3AD203B41FA5}">
                          <a16:colId xmlns:a16="http://schemas.microsoft.com/office/drawing/2014/main" val="3280656914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16" t="-5185" r="-100647" b="-6407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00432" t="-5185" r="-864" b="-6407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19893369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16" t="-135238" r="-100647" b="-72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00432" t="-135238" r="-864" b="-7238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4644482"/>
                      </a:ext>
                    </a:extLst>
                  </a:tr>
                  <a:tr h="1215581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16" t="-123500" r="-100647" b="-28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00432" t="-123500" r="-864" b="-28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5921307"/>
                      </a:ext>
                    </a:extLst>
                  </a:tr>
                  <a:tr h="1122172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16" t="-241622" r="-100647" b="-2027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00432" t="-241622" r="-864" b="-2027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74875830"/>
                      </a:ext>
                    </a:extLst>
                  </a:tr>
                  <a:tr h="1048131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16" t="-367442" r="-100647" b="-1180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00432" t="-367442" r="-864" b="-1180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816643"/>
                      </a:ext>
                    </a:extLst>
                  </a:tr>
                  <a:tr h="1224852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16" t="-400000" r="-100647" b="-9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100432" t="-400000" r="-864" b="-9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8150144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Таблиця 5">
                <a:extLst>
                  <a:ext uri="{FF2B5EF4-FFF2-40B4-BE49-F238E27FC236}">
                    <a16:creationId xmlns:a16="http://schemas.microsoft.com/office/drawing/2014/main" id="{142FFA4E-ED62-4B27-BECE-6BC7B16DA1B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2573193"/>
                  </p:ext>
                </p:extLst>
              </p:nvPr>
            </p:nvGraphicFramePr>
            <p:xfrm>
              <a:off x="6374672" y="663453"/>
              <a:ext cx="5645678" cy="501097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2839">
                      <a:extLst>
                        <a:ext uri="{9D8B030D-6E8A-4147-A177-3AD203B41FA5}">
                          <a16:colId xmlns:a16="http://schemas.microsoft.com/office/drawing/2014/main" val="4001491883"/>
                        </a:ext>
                      </a:extLst>
                    </a:gridCol>
                    <a:gridCol w="2822839">
                      <a:extLst>
                        <a:ext uri="{9D8B030D-6E8A-4147-A177-3AD203B41FA5}">
                          <a16:colId xmlns:a16="http://schemas.microsoft.com/office/drawing/2014/main" val="32806569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400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Функція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</m:oMath>
                          </a14:m>
                          <a:endParaRPr lang="uk-UA" sz="2400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solidFill>
                          <a:srgbClr val="90663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400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Первісна функції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𝒇</m:t>
                              </m:r>
                            </m:oMath>
                          </a14:m>
                          <a:endParaRPr lang="uk-UA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>
                        <a:solidFill>
                          <a:srgbClr val="90663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198933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2400" b="1" i="0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𝐬𝐢𝐧</m:t>
                                    </m:r>
                                  </m:fName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2400" b="1" i="0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𝐜𝐨𝐬</m:t>
                                    </m:r>
                                  </m:fName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446444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2400" b="1" i="0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𝐜𝐨𝐬</m:t>
                                    </m:r>
                                  </m:fName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2400" b="1" i="0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𝐬𝐢𝐧</m:t>
                                    </m:r>
                                  </m:fName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559213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uk-UA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0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𝐜𝐨𝐬</m:t>
                                        </m:r>
                                      </m:e>
                                      <m:sup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0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𝐭𝐠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 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4748758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𝒂</m:t>
                                        </m:r>
                                      </m:e>
                                      <m:sup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𝒙</m:t>
                                        </m:r>
                                      </m:sup>
                                    </m:sSup>
                                  </m:num>
                                  <m:den>
                                    <m:func>
                                      <m:funcPr>
                                        <m:ctrlP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en-US" sz="2400" b="1" i="0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𝐥𝐧</m:t>
                                        </m:r>
                                      </m:fName>
                                      <m:e>
                                        <m:r>
                                          <a:rPr lang="en-US" sz="24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𝒂</m:t>
                                        </m:r>
                                      </m:e>
                                    </m:func>
                                  </m:den>
                                </m:f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38166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𝒆</m:t>
                                    </m:r>
                                  </m:e>
                                  <m:sup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𝒆</m:t>
                                    </m:r>
                                  </m:e>
                                  <m:sup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𝒙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uk-UA" sz="24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18150144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8" name="Таблиця 5">
                <a:extLst>
                  <a:ext uri="{FF2B5EF4-FFF2-40B4-BE49-F238E27FC236}">
                    <a16:creationId xmlns:a16="http://schemas.microsoft.com/office/drawing/2014/main" id="{142FFA4E-ED62-4B27-BECE-6BC7B16DA1B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2573193"/>
                  </p:ext>
                </p:extLst>
              </p:nvPr>
            </p:nvGraphicFramePr>
            <p:xfrm>
              <a:off x="6374672" y="663453"/>
              <a:ext cx="5645678" cy="501097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22839">
                      <a:extLst>
                        <a:ext uri="{9D8B030D-6E8A-4147-A177-3AD203B41FA5}">
                          <a16:colId xmlns:a16="http://schemas.microsoft.com/office/drawing/2014/main" val="4001491883"/>
                        </a:ext>
                      </a:extLst>
                    </a:gridCol>
                    <a:gridCol w="2822839">
                      <a:extLst>
                        <a:ext uri="{9D8B030D-6E8A-4147-A177-3AD203B41FA5}">
                          <a16:colId xmlns:a16="http://schemas.microsoft.com/office/drawing/2014/main" val="3280656914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16" t="-5185" r="-100862" b="-51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432" t="-5185" r="-1080" b="-5111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19893369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16" t="-135238" r="-100862" b="-55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432" t="-135238" r="-1080" b="-55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4644482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16" t="-235238" r="-100862" b="-45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432" t="-235238" r="-1080" b="-45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5921307"/>
                      </a:ext>
                    </a:extLst>
                  </a:tr>
                  <a:tr h="1122172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16" t="-190270" r="-100862" b="-159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432" t="-190270" r="-1080" b="-1594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74875830"/>
                      </a:ext>
                    </a:extLst>
                  </a:tr>
                  <a:tr h="1145604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16" t="-285638" r="-100862" b="-569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432" t="-285638" r="-1080" b="-569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816643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16" t="-690476" r="-100862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432" t="-690476" r="-1080" b="-19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815014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Прямокутник: округлені кути 6">
            <a:extLst>
              <a:ext uri="{FF2B5EF4-FFF2-40B4-BE49-F238E27FC236}">
                <a16:creationId xmlns:a16="http://schemas.microsoft.com/office/drawing/2014/main" id="{A4EB1776-5D51-40FD-8D7C-5B18A8ADE8BD}"/>
              </a:ext>
            </a:extLst>
          </p:cNvPr>
          <p:cNvSpPr/>
          <p:nvPr/>
        </p:nvSpPr>
        <p:spPr>
          <a:xfrm>
            <a:off x="6308060" y="5730461"/>
            <a:ext cx="5829701" cy="1062800"/>
          </a:xfrm>
          <a:prstGeom prst="round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Таблицю первісних можна знайти на форзаці вашого підручника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5546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8307</TotalTime>
  <Words>1076</Words>
  <Application>Microsoft Macintosh PowerPoint</Application>
  <PresentationFormat>Widescreen</PresentationFormat>
  <Paragraphs>204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434</cp:revision>
  <dcterms:created xsi:type="dcterms:W3CDTF">2019-04-30T11:06:10Z</dcterms:created>
  <dcterms:modified xsi:type="dcterms:W3CDTF">2024-06-17T18:49:29Z</dcterms:modified>
  <cp:category/>
</cp:coreProperties>
</file>